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67" r:id="rId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jörleifur Steinn Þórisson" userId="b9b77754-5173-44bc-8784-f4a3fa06d4ee" providerId="ADAL" clId="{CE799546-AFD5-40B8-8185-AB933348AED6}"/>
    <pc:docChg chg="modSld">
      <pc:chgData name="Hjörleifur Steinn Þórisson" userId="b9b77754-5173-44bc-8784-f4a3fa06d4ee" providerId="ADAL" clId="{CE799546-AFD5-40B8-8185-AB933348AED6}" dt="2025-05-07T12:34:20.293" v="9" actId="20577"/>
      <pc:docMkLst>
        <pc:docMk/>
      </pc:docMkLst>
      <pc:sldChg chg="modSp mod">
        <pc:chgData name="Hjörleifur Steinn Þórisson" userId="b9b77754-5173-44bc-8784-f4a3fa06d4ee" providerId="ADAL" clId="{CE799546-AFD5-40B8-8185-AB933348AED6}" dt="2025-05-07T12:34:20.293" v="9" actId="20577"/>
        <pc:sldMkLst>
          <pc:docMk/>
          <pc:sldMk cId="4175992632" sldId="273"/>
        </pc:sldMkLst>
        <pc:spChg chg="mod">
          <ac:chgData name="Hjörleifur Steinn Þórisson" userId="b9b77754-5173-44bc-8784-f4a3fa06d4ee" providerId="ADAL" clId="{CE799546-AFD5-40B8-8185-AB933348AED6}" dt="2025-05-07T12:34:20.293" v="9" actId="20577"/>
          <ac:spMkLst>
            <pc:docMk/>
            <pc:sldMk cId="4175992632" sldId="273"/>
            <ac:spMk id="3" creationId="{6D35C3E2-CFFC-3DE4-0454-E12993E554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tif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</p:spTree>
    <p:extLst>
      <p:ext uri="{BB962C8B-B14F-4D97-AF65-F5344CB8AC3E}">
        <p14:creationId xmlns:p14="http://schemas.microsoft.com/office/powerpoint/2010/main" val="3698442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5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7338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5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636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ðalglæra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64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ðalglæra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ðalglæra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C4-CA3B-7840-9C4B-A1EE843FAB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469598"/>
            <a:ext cx="10226676" cy="50201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alglæra06-formheim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5926818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0AEB9-5855-A146-BCB4-11D23E7FE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3942" y="0"/>
            <a:ext cx="51380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0119B-C695-2E48-A11C-673AD2A13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53942" y="4889500"/>
            <a:ext cx="5138057" cy="196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83A83-B04A-1943-9920-B6E73067F0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1782" y="2276668"/>
            <a:ext cx="4260217" cy="26128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16D306-D745-D643-84A3-815754EB53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536" y="1469598"/>
            <a:ext cx="5926818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0180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alglæra07-formheim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2583" y="368300"/>
            <a:ext cx="5926818" cy="7207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16D306-D745-D643-84A3-815754EB53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25395" y="1449388"/>
            <a:ext cx="5926818" cy="50201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2351D-CA6D-9F46-BE37-534A7F036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97041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C3DA3-ED32-6A47-AE82-85643A39B0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31852" y="1814195"/>
            <a:ext cx="2106713" cy="43865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31C183B-D42D-1548-975F-A754A164E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74" y="368300"/>
            <a:ext cx="468314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4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titill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5DF6-9336-6B45-BACA-E7BF82AB6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1449389"/>
            <a:ext cx="7176117" cy="1979611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3429001"/>
            <a:ext cx="7176118" cy="79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texta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28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titill02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25DF6-9336-6B45-BACA-E7BF82AB6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449389"/>
            <a:ext cx="5214892" cy="1979611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3429001"/>
            <a:ext cx="5214893" cy="79933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texta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07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</p:spTree>
    <p:extLst>
      <p:ext uri="{BB962C8B-B14F-4D97-AF65-F5344CB8AC3E}">
        <p14:creationId xmlns:p14="http://schemas.microsoft.com/office/powerpoint/2010/main" val="113495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hafsglæra02-m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4614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4614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8E000F-C14E-6E4F-9504-90E0105413B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096000" y="1449388"/>
            <a:ext cx="5256213" cy="47513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249435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AF6074-81C3-5346-9D11-E5F1C1C1A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4" y="368301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67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lvitnun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AF6074-81C3-5346-9D11-E5F1C1C1A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4" y="368301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lvitnun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43BB-4F40-DD49-BB64-404FC71989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2671" y="2815046"/>
            <a:ext cx="4646658" cy="1227908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“</a:t>
            </a:r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skrifa</a:t>
            </a:r>
            <a:r>
              <a:rPr lang="en-GB" dirty="0"/>
              <a:t> </a:t>
            </a:r>
            <a:r>
              <a:rPr lang="en-GB" dirty="0" err="1"/>
              <a:t>tilvitnun</a:t>
            </a:r>
            <a:r>
              <a:rPr lang="en-GB" dirty="0"/>
              <a:t>”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EB9C-DFC7-A54F-B6F5-1F887CD83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2671" y="4088902"/>
            <a:ext cx="4646658" cy="4896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- Smelltu hér til að skrifa heiti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7AF6074-81C3-5346-9D11-E5F1C1C1A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4" y="368301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07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dæ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D626-3843-664A-8484-529C754CC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5DE1B-7B93-D543-B06D-4DF88AE062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27125" y="1825625"/>
            <a:ext cx="4892675" cy="435133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A6885-8823-4F47-B1C9-08F39B3C6D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947444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E142-8751-6744-85BE-B61EB62FD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8263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156E9-79FD-CF42-AEE7-390F02C27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7124" y="1681163"/>
            <a:ext cx="487045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titli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509B4-FADF-1042-9A85-E5B1FCAB80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7125" y="2505075"/>
            <a:ext cx="4870450" cy="368458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47DAE-2ABF-7247-98E2-D99E760CB7D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titli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27C4B-7F2B-0745-A66C-0B1BD5AD3A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  <a:p>
            <a:pPr lvl="1"/>
            <a:r>
              <a:rPr lang="en-GB" dirty="0" err="1"/>
              <a:t>Annað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2"/>
            <a:r>
              <a:rPr lang="en-GB" dirty="0" err="1"/>
              <a:t>Þriðja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3"/>
            <a:r>
              <a:rPr lang="en-GB" dirty="0" err="1"/>
              <a:t>Fjórða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GB" dirty="0"/>
          </a:p>
          <a:p>
            <a:pPr lvl="4"/>
            <a:r>
              <a:rPr lang="en-GB" dirty="0" err="1"/>
              <a:t>Fimmta</a:t>
            </a:r>
            <a:r>
              <a:rPr lang="en-GB" dirty="0"/>
              <a:t> </a:t>
            </a:r>
            <a:r>
              <a:rPr lang="en-GB" dirty="0" err="1"/>
              <a:t>stig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703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35102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fyrirsög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36212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ðeins fyrirsögn 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97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ðeins fyrirsögn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14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ðeins fyrirsögn 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B14940-3E0C-9348-B1DC-F075FB47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6725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0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92208-1440-DC40-86E9-0108DD233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ð 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47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atriði með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78083B-1D0E-5F45-864D-D0F985C59C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27124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D69353C-CFE4-2845-95AF-5EACD4BFCE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2650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C65EA78-4E3F-244B-91E2-807576A05D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58176" y="1449388"/>
            <a:ext cx="2806700" cy="2341563"/>
          </a:xfrm>
          <a:effectLst>
            <a:softEdge rad="0"/>
          </a:effectLst>
        </p:spPr>
        <p:txBody>
          <a:bodyPr/>
          <a:lstStyle/>
          <a:p>
            <a:r>
              <a:rPr lang="en-IS" dirty="0"/>
              <a:t>Mynd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4154489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4136266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4136265"/>
            <a:ext cx="2806700" cy="57295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4873625"/>
            <a:ext cx="2806700" cy="16779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2038870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Þrjú 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9937752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44938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144938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144938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2084705"/>
            <a:ext cx="2806700" cy="44049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85642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9937752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7FCDB-3121-4944-8117-ED02D1EB29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124" y="144938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0B68545-5D73-F145-87B2-48C1497BA9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92650" y="144938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3053B3F-E2D6-7942-87E3-1990FAC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8176" y="144938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107A1B-6036-EC4E-9417-AA50C0804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A5B652-CB56-7742-B529-BF20B482E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2650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146D5F1-617E-3F44-B740-938B74883F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8176" y="208470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A400DD8-C428-BC44-AB32-8B0FE6D2EF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7124" y="3792538"/>
            <a:ext cx="2806700" cy="48914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67DFE0B-49F1-E744-B4DB-41B228F508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92650" y="3792538"/>
            <a:ext cx="2806700" cy="470917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AD03FA7-347C-B840-B94C-CC9DCD4CF6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58176" y="3792538"/>
            <a:ext cx="2806700" cy="470916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Breyttu texta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FDDDEB7-DB9C-5549-B2C5-B1B4326FDE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27125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64718E1-7783-934E-92B9-23419804BC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E2B27B4-B7FF-6444-BDD0-CEFF5F3D57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58176" y="4427855"/>
            <a:ext cx="2806700" cy="13442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IS" dirty="0"/>
              <a:t>Smelltu hér til að breyta texta</a:t>
            </a:r>
          </a:p>
        </p:txBody>
      </p:sp>
    </p:spTree>
    <p:extLst>
      <p:ext uri="{BB962C8B-B14F-4D97-AF65-F5344CB8AC3E}">
        <p14:creationId xmlns:p14="http://schemas.microsoft.com/office/powerpoint/2010/main" val="2462619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ma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88;p55">
            <a:extLst>
              <a:ext uri="{FF2B5EF4-FFF2-40B4-BE49-F238E27FC236}">
                <a16:creationId xmlns:a16="http://schemas.microsoft.com/office/drawing/2014/main" id="{B8CE10B4-830A-5E43-9633-73F26B62963C}"/>
              </a:ext>
            </a:extLst>
          </p:cNvPr>
          <p:cNvSpPr/>
          <p:nvPr userDrawn="1"/>
        </p:nvSpPr>
        <p:spPr>
          <a:xfrm>
            <a:off x="0" y="3429000"/>
            <a:ext cx="12192000" cy="16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2DCB0-1CCB-3147-BBB9-13537B37B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365125"/>
            <a:ext cx="10226675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6519F7E-F46F-994C-84CB-C382075DC7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97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33DF74D8-83FB-2647-8D7A-EBC9403A30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40052" y="2680856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29AE82F5-25A2-1446-A25B-EB6367A6C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6253" y="2680855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B9FDC78A-6758-6641-BAAE-43A7F385E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0181" y="2680854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98D25400-BE0B-5B43-B0FE-993986F2FF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6381" y="2680853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1C8F57A8-A42E-894B-A4A0-83D574307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09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1B0EBA26-7074-6442-9F6F-E6DCE4E859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2153" y="4110152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6A7D240F-8688-4646-A824-28A05D63BC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93353" y="4124644"/>
            <a:ext cx="779350" cy="2916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IS" dirty="0"/>
              <a:t>Texti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6C832D6-2584-FD4D-9FBD-F4BDF5EA4C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9053" y="198543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8295A7DC-FA18-934A-990B-912A7DD97F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45553" y="198543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6A35B1C7-E28B-D446-B038-073EA98F2E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9481" y="199528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ECEBA3DA-5821-8C49-8932-7760BAB5C0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95681" y="1993171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E4D2A8A7-FFF1-854A-908D-9DE0FD6384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9053" y="447803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EA676FDA-0515-DB44-A6B1-7C8C5B6F5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0253" y="4478035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8969A3E0-7FAD-7C47-8420-447DA24F3A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1453" y="4480239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5B8429AB-DF5E-5243-980D-C87999921F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6686" y="4489383"/>
            <a:ext cx="1840750" cy="622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IS" dirty="0"/>
              <a:t>Smelltu hér til að breyta stexta</a:t>
            </a:r>
          </a:p>
        </p:txBody>
      </p:sp>
    </p:spTree>
    <p:extLst>
      <p:ext uri="{BB962C8B-B14F-4D97-AF65-F5344CB8AC3E}">
        <p14:creationId xmlns:p14="http://schemas.microsoft.com/office/powerpoint/2010/main" val="4155181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8B67-DB8D-9A4A-9A7C-8CFC79C960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1085850"/>
            <a:ext cx="3644900" cy="9715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1085850"/>
            <a:ext cx="6172200" cy="477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A280D-9D29-F742-A6D3-42FD9BE031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7125" y="2057400"/>
            <a:ext cx="36449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-venjul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785257" y="1085850"/>
            <a:ext cx="8621486" cy="5114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42361874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d-stó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C8670-07CE-7945-9708-5A8868A538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27125" y="368300"/>
            <a:ext cx="10225088" cy="612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IS" dirty="0"/>
              <a:t>Mynd</a:t>
            </a:r>
          </a:p>
        </p:txBody>
      </p:sp>
    </p:spTree>
    <p:extLst>
      <p:ext uri="{BB962C8B-B14F-4D97-AF65-F5344CB8AC3E}">
        <p14:creationId xmlns:p14="http://schemas.microsoft.com/office/powerpoint/2010/main" val="1719353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D05BE-49F7-264E-826B-350C28AB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6331" y="2746445"/>
            <a:ext cx="4859337" cy="13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5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63094-62F6-C144-997C-912764F3C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3255" y="2745581"/>
            <a:ext cx="4865490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sglæra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92208-1440-DC40-86E9-0108DD233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34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glæra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BF90211-82B1-AA41-A70A-140D2889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042" y="6489700"/>
            <a:ext cx="6672358" cy="231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IS" dirty="0"/>
              <a:t>Nafn og dagsetning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92208-1440-DC40-86E9-0108DD233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68300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88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phafglæra06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0BB9289-7874-2C4E-AEA2-70BBF90E1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08616" y="3608505"/>
            <a:ext cx="2004684" cy="105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BE683A-F79B-C745-8CB3-9F08CDFE53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1042" y="1449387"/>
            <a:ext cx="9186958" cy="2374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Fyrirsögn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BE54-0A89-594D-96C2-648A5BDEA8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042" y="3872062"/>
            <a:ext cx="9186958" cy="6385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Undirtitill</a:t>
            </a:r>
            <a:r>
              <a:rPr lang="en-GB" dirty="0"/>
              <a:t> </a:t>
            </a:r>
            <a:r>
              <a:rPr lang="en-GB" dirty="0" err="1"/>
              <a:t>fyrirlesturs</a:t>
            </a:r>
            <a:endParaRPr lang="en-I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092208-1440-DC40-86E9-0108DD233E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475" y="368300"/>
            <a:ext cx="46831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10226674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335" y="2505585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F2F117-CF9B-2443-BA14-E102DD7568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835" y="2166938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537A1C8F-3BB9-CE4F-A15B-059292B7D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2835" y="3129407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904E1F1-AE23-D948-8A3A-5697ED54D4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2835" y="4091876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B8FF22C8-57BD-1E47-89FE-25806FB12A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2835" y="5054345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95894305-3952-5B4B-9E01-7E6A1F0D4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2334" y="346805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264558B-8DB5-DD4F-B295-178B4418F4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2334" y="4430523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4F489CD1-55F9-9A4D-ACAF-69D337F668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2334" y="5392992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63226FF3-D176-6140-B22F-346F56ECA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2333" y="2166938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EC7FC94-88C0-AA44-8B23-592E09D7E0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2333" y="3126169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D3192F2-E48C-3E41-8EB5-5EE156C019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2333" y="413210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6D3FE296-BF66-9745-AA14-6AF08685C4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2333" y="5054345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E01D91-78C1-E04D-80C2-814BD96CB436}"/>
              </a:ext>
            </a:extLst>
          </p:cNvPr>
          <p:cNvCxnSpPr>
            <a:cxnSpLocks/>
          </p:cNvCxnSpPr>
          <p:nvPr userDrawn="1"/>
        </p:nvCxnSpPr>
        <p:spPr>
          <a:xfrm>
            <a:off x="2862835" y="295351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2C0B67-AEA3-5C48-BC9B-2B50226F5BED}"/>
              </a:ext>
            </a:extLst>
          </p:cNvPr>
          <p:cNvCxnSpPr>
            <a:cxnSpLocks/>
          </p:cNvCxnSpPr>
          <p:nvPr userDrawn="1"/>
        </p:nvCxnSpPr>
        <p:spPr>
          <a:xfrm>
            <a:off x="2862835" y="392887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6F5A1E-58B1-C045-A4F4-BC7CF1A98723}"/>
              </a:ext>
            </a:extLst>
          </p:cNvPr>
          <p:cNvCxnSpPr>
            <a:cxnSpLocks/>
          </p:cNvCxnSpPr>
          <p:nvPr userDrawn="1"/>
        </p:nvCxnSpPr>
        <p:spPr>
          <a:xfrm>
            <a:off x="2862835" y="4885944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41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365125"/>
            <a:ext cx="10226674" cy="720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2335" y="2505585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F2F117-CF9B-2443-BA14-E102DD7568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835" y="2166938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537A1C8F-3BB9-CE4F-A15B-059292B7DA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2835" y="3129407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A904E1F1-AE23-D948-8A3A-5697ED54D4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2835" y="4091876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B8FF22C8-57BD-1E47-89FE-25806FB12A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2835" y="5054345"/>
            <a:ext cx="794766" cy="59918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95894305-3952-5B4B-9E01-7E6A1F0D4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2334" y="3468054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0264558B-8DB5-DD4F-B295-178B4418F4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12334" y="4430523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4F489CD1-55F9-9A4D-ACAF-69D337F668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2334" y="5392992"/>
            <a:ext cx="5116829" cy="260539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63226FF3-D176-6140-B22F-346F56ECA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2333" y="2166938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4EC7FC94-88C0-AA44-8B23-592E09D7E0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2333" y="3126169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D3192F2-E48C-3E41-8EB5-5EE156C019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2333" y="4132104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6D3FE296-BF66-9745-AA14-6AF08685C4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12333" y="5054345"/>
            <a:ext cx="5116829" cy="26053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E01D91-78C1-E04D-80C2-814BD96CB436}"/>
              </a:ext>
            </a:extLst>
          </p:cNvPr>
          <p:cNvCxnSpPr>
            <a:cxnSpLocks/>
          </p:cNvCxnSpPr>
          <p:nvPr userDrawn="1"/>
        </p:nvCxnSpPr>
        <p:spPr>
          <a:xfrm>
            <a:off x="2862835" y="295351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2C0B67-AEA3-5C48-BC9B-2B50226F5BED}"/>
              </a:ext>
            </a:extLst>
          </p:cNvPr>
          <p:cNvCxnSpPr>
            <a:cxnSpLocks/>
          </p:cNvCxnSpPr>
          <p:nvPr userDrawn="1"/>
        </p:nvCxnSpPr>
        <p:spPr>
          <a:xfrm>
            <a:off x="2862835" y="3928872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6F5A1E-58B1-C045-A4F4-BC7CF1A98723}"/>
              </a:ext>
            </a:extLst>
          </p:cNvPr>
          <p:cNvCxnSpPr>
            <a:cxnSpLocks/>
          </p:cNvCxnSpPr>
          <p:nvPr userDrawn="1"/>
        </p:nvCxnSpPr>
        <p:spPr>
          <a:xfrm>
            <a:off x="2862835" y="4885944"/>
            <a:ext cx="646632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C46AD533-7D58-0D43-8289-DE5CDD298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373286"/>
            <a:ext cx="460792" cy="7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nisyfirlit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638E-5140-0A43-806E-BE0AE2A80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365125"/>
            <a:ext cx="10210800" cy="7207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fyrirsögn</a:t>
            </a:r>
            <a:endParaRPr lang="en-I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D8E14EA-7F3C-8F4A-9D1B-93ED8C93FA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70837" y="1879157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E7DA9485-3172-4747-A4C1-4ECDF94B63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0837" y="2763902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F008F6A3-6420-BE4B-90A0-EDAAAD88CA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0837" y="359816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5BB3FDB-C113-E44E-BE99-197E98DC76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0837" y="4432426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DD5252AD-3934-1B46-83B9-9BF5C38FCA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5589" y="1879157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19A66F68-EBFF-484E-B611-2F68C0965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3877" y="2763901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D71EA0C7-562B-0F48-9779-D6FE1BC3B7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3877" y="359816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EF7961CD-C1CD-7F48-A311-CFC46DB01D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3877" y="4432425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C4965C5D-0920-4F42-83A1-92D99F4F41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5413" y="1879157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01</a:t>
            </a:r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3A07CBE4-A768-B342-97A3-485483BD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5413" y="2761489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02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5B398DB-48E3-DA48-AA7B-EC3CEC1AD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1288" y="359816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03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D49AC257-361E-304A-A13C-08FFE30E2D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61288" y="443242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04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2BAC68F1-F079-954E-B2B7-0F9A3121833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752" y="1879156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06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96222717-5059-CF48-826B-32D9647528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7752" y="2761489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07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186E20C8-9AAD-CF4D-A578-BAD7F7E17C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97752" y="3598165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08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4D5D0462-0DF2-B840-8DEA-64BF0D4AD7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1308" y="4432424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09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4E0938C2-E6A9-0147-90DF-CD3EF8067E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52549" y="5266684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2886845F-7EAD-764D-BB1A-D9A29CC38E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25589" y="5266683"/>
            <a:ext cx="4123944" cy="52120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 err="1"/>
              <a:t>Smelltu</a:t>
            </a:r>
            <a:r>
              <a:rPr lang="en-GB" dirty="0"/>
              <a:t> </a:t>
            </a:r>
            <a:r>
              <a:rPr lang="en-GB" dirty="0" err="1"/>
              <a:t>hér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að</a:t>
            </a:r>
            <a:r>
              <a:rPr lang="en-GB" dirty="0"/>
              <a:t> </a:t>
            </a:r>
            <a:r>
              <a:rPr lang="en-GB" dirty="0" err="1"/>
              <a:t>breyta</a:t>
            </a:r>
            <a:r>
              <a:rPr lang="en-GB" dirty="0"/>
              <a:t> </a:t>
            </a:r>
            <a:r>
              <a:rPr lang="en-GB" dirty="0" err="1"/>
              <a:t>texta</a:t>
            </a:r>
            <a:endParaRPr lang="en-IS" dirty="0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147B33D-E69F-2D41-8512-BCBADF8617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3000" y="5266683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05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334B9464-089F-F347-954C-0286553A91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3020" y="5266682"/>
            <a:ext cx="628396" cy="521207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I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826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D0726-4310-E540-8469-7566EDF4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856" y="1469598"/>
            <a:ext cx="10219944" cy="4716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EF9EB-B87F-B849-AA0E-42E70C89F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856" y="6489700"/>
            <a:ext cx="2447544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6225D-1E44-6A46-81BB-D8F42A9463CE}" type="datetimeFigureOut">
              <a:rPr lang="en-IS" smtClean="0"/>
              <a:pPr/>
              <a:t>05/07/2025</a:t>
            </a:fld>
            <a:endParaRPr lang="en-I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B1F39-24C8-7F46-9875-7EEE2C024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9700"/>
            <a:ext cx="4114800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46D3-9F4D-D34B-BFCD-3D04B0654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9700"/>
            <a:ext cx="2743200" cy="23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581D0-79BF-3E4E-BC6A-8EF46897452A}" type="slidenum">
              <a:rPr lang="en-IS" smtClean="0"/>
              <a:t>‹#›</a:t>
            </a:fld>
            <a:endParaRPr lang="en-I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67522E75-5148-914D-9D34-B7C8A17B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368300"/>
            <a:ext cx="10219944" cy="72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600C26C-4270-2740-A461-0182F12D913B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77162" y="365125"/>
            <a:ext cx="461037" cy="7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75" r:id="rId4"/>
    <p:sldLayoutId id="2147483676" r:id="rId5"/>
    <p:sldLayoutId id="2147483660" r:id="rId6"/>
    <p:sldLayoutId id="2147483668" r:id="rId7"/>
    <p:sldLayoutId id="2147483669" r:id="rId8"/>
    <p:sldLayoutId id="2147483667" r:id="rId9"/>
    <p:sldLayoutId id="2147483650" r:id="rId10"/>
    <p:sldLayoutId id="2147483661" r:id="rId11"/>
    <p:sldLayoutId id="2147483662" r:id="rId12"/>
    <p:sldLayoutId id="2147483680" r:id="rId13"/>
    <p:sldLayoutId id="2147483681" r:id="rId14"/>
    <p:sldLayoutId id="2147483666" r:id="rId15"/>
    <p:sldLayoutId id="2147483679" r:id="rId16"/>
    <p:sldLayoutId id="2147483651" r:id="rId17"/>
    <p:sldLayoutId id="2147483663" r:id="rId18"/>
    <p:sldLayoutId id="2147483683" r:id="rId19"/>
    <p:sldLayoutId id="2147483684" r:id="rId20"/>
    <p:sldLayoutId id="2147483685" r:id="rId21"/>
    <p:sldLayoutId id="2147483686" r:id="rId22"/>
    <p:sldLayoutId id="2147483652" r:id="rId23"/>
    <p:sldLayoutId id="2147483653" r:id="rId24"/>
    <p:sldLayoutId id="2147483654" r:id="rId25"/>
    <p:sldLayoutId id="2147483671" r:id="rId26"/>
    <p:sldLayoutId id="2147483672" r:id="rId27"/>
    <p:sldLayoutId id="2147483673" r:id="rId28"/>
    <p:sldLayoutId id="2147483674" r:id="rId29"/>
    <p:sldLayoutId id="2147483655" r:id="rId30"/>
    <p:sldLayoutId id="2147483677" r:id="rId31"/>
    <p:sldLayoutId id="2147483678" r:id="rId32"/>
    <p:sldLayoutId id="2147483682" r:id="rId33"/>
    <p:sldLayoutId id="2147483670" r:id="rId34"/>
    <p:sldLayoutId id="2147483657" r:id="rId35"/>
    <p:sldLayoutId id="2147483664" r:id="rId36"/>
    <p:sldLayoutId id="2147483665" r:id="rId37"/>
    <p:sldLayoutId id="2147483688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7628" userDrawn="1">
          <p15:clr>
            <a:srgbClr val="F26B43"/>
          </p15:clr>
        </p15:guide>
        <p15:guide id="3" pos="52" userDrawn="1">
          <p15:clr>
            <a:srgbClr val="F26B43"/>
          </p15:clr>
        </p15:guide>
        <p15:guide id="4" orient="horz" pos="4269" userDrawn="1">
          <p15:clr>
            <a:srgbClr val="F26B43"/>
          </p15:clr>
        </p15:guide>
        <p15:guide id="5" orient="horz" pos="684" userDrawn="1">
          <p15:clr>
            <a:srgbClr val="F26B43"/>
          </p15:clr>
        </p15:guide>
        <p15:guide id="6" orient="horz" pos="51" userDrawn="1">
          <p15:clr>
            <a:srgbClr val="F26B43"/>
          </p15:clr>
        </p15:guide>
        <p15:guide id="7" pos="529" userDrawn="1">
          <p15:clr>
            <a:srgbClr val="F26B43"/>
          </p15:clr>
        </p15:guide>
        <p15:guide id="8" pos="7151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pos="234" userDrawn="1">
          <p15:clr>
            <a:srgbClr val="F26B43"/>
          </p15:clr>
        </p15:guide>
        <p15:guide id="13" pos="710" userDrawn="1">
          <p15:clr>
            <a:srgbClr val="F26B43"/>
          </p15:clr>
        </p15:guide>
        <p15:guide id="14" pos="2389" userDrawn="1">
          <p15:clr>
            <a:srgbClr val="F26B43"/>
          </p15:clr>
        </p15:guide>
        <p15:guide id="15" pos="5450" userDrawn="1">
          <p15:clr>
            <a:srgbClr val="F26B43"/>
          </p15:clr>
        </p15:guide>
        <p15:guide id="16" orient="horz" pos="2840" userDrawn="1">
          <p15:clr>
            <a:srgbClr val="F26B43"/>
          </p15:clr>
        </p15:guide>
        <p15:guide id="17" orient="horz" pos="1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5BBF-D6DD-2044-897A-57EFF526C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Strákar spjalla saman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A15E7-52CD-CE4A-9910-361003B2E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042" y="4191346"/>
            <a:ext cx="9186958" cy="638569"/>
          </a:xfrm>
        </p:spPr>
        <p:txBody>
          <a:bodyPr>
            <a:normAutofit fontScale="92500" lnSpcReduction="20000"/>
          </a:bodyPr>
          <a:lstStyle/>
          <a:p>
            <a:r>
              <a:rPr lang="is-IS" dirty="0"/>
              <a:t>Hjörleifur Steinn Þórisson</a:t>
            </a:r>
          </a:p>
          <a:p>
            <a:r>
              <a:rPr lang="is-IS" dirty="0"/>
              <a:t>Ragnar Harðarson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71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89CA-8E1E-F505-7C48-AF988676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Upphafið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FE91A-6AFF-9DBE-7BB4-7F7EC6D8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469598"/>
            <a:ext cx="10226675" cy="2954620"/>
          </a:xfrm>
        </p:spPr>
        <p:txBody>
          <a:bodyPr/>
          <a:lstStyle/>
          <a:p>
            <a:r>
              <a:rPr lang="is-IS" dirty="0"/>
              <a:t>Fræðsluferð til Svíþjóðar</a:t>
            </a:r>
          </a:p>
          <a:p>
            <a:endParaRPr lang="is-IS" dirty="0"/>
          </a:p>
          <a:p>
            <a:r>
              <a:rPr lang="is-IS" dirty="0"/>
              <a:t>Handbókin</a:t>
            </a:r>
          </a:p>
          <a:p>
            <a:endParaRPr lang="is-IS" dirty="0"/>
          </a:p>
          <a:p>
            <a:r>
              <a:rPr lang="is-IS" dirty="0"/>
              <a:t>Fórum af stað vorönn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7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7F452-DC27-124C-1012-A88206DC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Starfsmanna námskeið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C3E2-CFFC-3DE4-0454-E12993E55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Höfum verið með tvö starfsmannanámskeið fyrir kennara og starfsmenn í félagsmiðstöðvum.</a:t>
            </a:r>
          </a:p>
          <a:p>
            <a:endParaRPr lang="is-IS" dirty="0"/>
          </a:p>
          <a:p>
            <a:r>
              <a:rPr lang="is-IS" dirty="0"/>
              <a:t>5. lotur þar sem við förum yfir víðan völl. </a:t>
            </a:r>
            <a:br>
              <a:rPr lang="is-IS" dirty="0"/>
            </a:br>
            <a:r>
              <a:rPr lang="is-IS" dirty="0"/>
              <a:t>- Væntingar til okkar sem karlmenn</a:t>
            </a:r>
            <a:br>
              <a:rPr lang="is-IS" dirty="0"/>
            </a:br>
            <a:r>
              <a:rPr lang="is-IS" dirty="0"/>
              <a:t>- Klám og kynlíf</a:t>
            </a:r>
            <a:br>
              <a:rPr lang="is-IS" dirty="0"/>
            </a:br>
            <a:r>
              <a:rPr lang="is-IS" dirty="0"/>
              <a:t>- Ofbeldi</a:t>
            </a:r>
            <a:br>
              <a:rPr lang="is-IS" dirty="0"/>
            </a:br>
            <a:r>
              <a:rPr lang="is-IS" dirty="0"/>
              <a:t>- Gildi</a:t>
            </a:r>
          </a:p>
          <a:p>
            <a:endParaRPr lang="is-IS" dirty="0"/>
          </a:p>
          <a:p>
            <a:r>
              <a:rPr lang="is-IS" dirty="0"/>
              <a:t>Á fyrra námskeiðinu voru 16 skráðir og á seinna námskeiðið 7 - megin markmið að valdefla karlkyns starfsmenn að taka umræðuna og vera góðar fyrirmyndir.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9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5B56-62DF-AF61-F79B-5FD116C7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Unglingahópur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10754-F2E8-B949-0A38-94D7EC61A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124" y="1321741"/>
            <a:ext cx="10226675" cy="5159802"/>
          </a:xfrm>
        </p:spPr>
        <p:txBody>
          <a:bodyPr>
            <a:normAutofit/>
          </a:bodyPr>
          <a:lstStyle/>
          <a:p>
            <a:r>
              <a:rPr lang="is-IS" dirty="0"/>
              <a:t>Fórum af stað með unglingahóp núna á þessari önn.</a:t>
            </a:r>
          </a:p>
          <a:p>
            <a:endParaRPr lang="is-IS" dirty="0"/>
          </a:p>
          <a:p>
            <a:r>
              <a:rPr lang="is-IS" dirty="0"/>
              <a:t>5 drengir í 9.bekk </a:t>
            </a:r>
          </a:p>
          <a:p>
            <a:endParaRPr lang="is-IS" dirty="0"/>
          </a:p>
          <a:p>
            <a:r>
              <a:rPr lang="is-IS" dirty="0"/>
              <a:t>Sömu leiðarljós og í starfsmannahóp en önnur nálgun.</a:t>
            </a:r>
          </a:p>
          <a:p>
            <a:endParaRPr lang="is-IS" dirty="0"/>
          </a:p>
          <a:p>
            <a:r>
              <a:rPr lang="is-IS" dirty="0"/>
              <a:t>Samtalið tekur lengri tíma. </a:t>
            </a:r>
          </a:p>
          <a:p>
            <a:endParaRPr lang="is-IS" dirty="0"/>
          </a:p>
          <a:p>
            <a:r>
              <a:rPr lang="is-IS" dirty="0"/>
              <a:t>Byrjað á foreldrafundi og endað á foreldrafundi. </a:t>
            </a:r>
          </a:p>
          <a:p>
            <a:endParaRPr lang="is-IS" dirty="0"/>
          </a:p>
          <a:p>
            <a:r>
              <a:rPr lang="is-IS" dirty="0"/>
              <a:t>Skil til skóla, félagsmiðstöðva og foreldra eftir hvern hitting. 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3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D4522-7E4A-548A-208C-E71BE5D1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Næstu skref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06F6-6AD1-FE1D-EB52-820DDC453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Stefnum á námskeið fyrir starfsfólk næsta haust.</a:t>
            </a:r>
          </a:p>
          <a:p>
            <a:endParaRPr lang="is-IS" dirty="0"/>
          </a:p>
          <a:p>
            <a:r>
              <a:rPr lang="is-IS" dirty="0"/>
              <a:t>Lágmarks skráning 10 manns. </a:t>
            </a:r>
          </a:p>
          <a:p>
            <a:endParaRPr lang="is-IS" dirty="0"/>
          </a:p>
          <a:p>
            <a:r>
              <a:rPr lang="is-IS" dirty="0"/>
              <a:t>Kynnt þegar nær dregur. </a:t>
            </a:r>
          </a:p>
          <a:p>
            <a:endParaRPr lang="is-IS" dirty="0"/>
          </a:p>
          <a:p>
            <a:r>
              <a:rPr lang="is-IS" dirty="0"/>
              <a:t>Ef þið hafið áhuga þá endilega sendið okkur línu</a:t>
            </a:r>
          </a:p>
          <a:p>
            <a:endParaRPr lang="is-IS" dirty="0"/>
          </a:p>
          <a:p>
            <a:r>
              <a:rPr lang="is-IS" dirty="0"/>
              <a:t>Verið er að skoða að fara af stað með nýjan unglingahóp. </a:t>
            </a:r>
          </a:p>
        </p:txBody>
      </p:sp>
    </p:spTree>
    <p:extLst>
      <p:ext uri="{BB962C8B-B14F-4D97-AF65-F5344CB8AC3E}">
        <p14:creationId xmlns:p14="http://schemas.microsoft.com/office/powerpoint/2010/main" val="184777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E54F-3020-C809-12BB-1BFD67B7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Spurningar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4B11-A8F5-0C54-EA32-F3C5DCE52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1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ykjavik-Hanna-Traust">
      <a:dk1>
        <a:srgbClr val="000000"/>
      </a:dk1>
      <a:lt1>
        <a:srgbClr val="FFFFFF"/>
      </a:lt1>
      <a:dk2>
        <a:srgbClr val="0475E1"/>
      </a:dk2>
      <a:lt2>
        <a:srgbClr val="FEFFFE"/>
      </a:lt2>
      <a:accent1>
        <a:srgbClr val="0374E1"/>
      </a:accent1>
      <a:accent2>
        <a:srgbClr val="51D9FE"/>
      </a:accent2>
      <a:accent3>
        <a:srgbClr val="64D68E"/>
      </a:accent3>
      <a:accent4>
        <a:srgbClr val="0374E1"/>
      </a:accent4>
      <a:accent5>
        <a:srgbClr val="51D9FE"/>
      </a:accent5>
      <a:accent6>
        <a:srgbClr val="64D58D"/>
      </a:accent6>
      <a:hlink>
        <a:srgbClr val="FEFFFE"/>
      </a:hlink>
      <a:folHlink>
        <a:srgbClr val="FEFF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r Traust" id="{2CAE7AE4-F31D-C249-85F5-DE7189F82177}" vid="{C0FA5C64-F1DE-7B47-8BAE-C33C830198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Gl_rur_Traust</Template>
  <TotalTime>133</TotalTime>
  <Words>179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Office Theme</vt:lpstr>
      <vt:lpstr>Strákar spjalla saman</vt:lpstr>
      <vt:lpstr>Upphafið</vt:lpstr>
      <vt:lpstr>Starfsmanna námskeið</vt:lpstr>
      <vt:lpstr>Unglingahópur</vt:lpstr>
      <vt:lpstr>Næstu skref</vt:lpstr>
      <vt:lpstr>Spurningar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Hjörleifur Steinn Þórisson</dc:creator>
  <cp:lastModifiedBy>Hjörleifur Steinn Þórisson</cp:lastModifiedBy>
  <cp:revision>1</cp:revision>
  <dcterms:created xsi:type="dcterms:W3CDTF">2025-05-06T12:42:20Z</dcterms:created>
  <dcterms:modified xsi:type="dcterms:W3CDTF">2025-05-07T12:34:28Z</dcterms:modified>
</cp:coreProperties>
</file>