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7" r:id="rId3"/>
    <p:sldId id="282" r:id="rId4"/>
    <p:sldId id="288" r:id="rId5"/>
    <p:sldId id="280" r:id="rId6"/>
    <p:sldId id="287" r:id="rId7"/>
    <p:sldId id="279" r:id="rId8"/>
    <p:sldId id="289" r:id="rId9"/>
    <p:sldId id="281" r:id="rId10"/>
    <p:sldId id="286" r:id="rId11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/>
    <p:restoredTop sz="96327"/>
  </p:normalViewPr>
  <p:slideViewPr>
    <p:cSldViewPr snapToGrid="0">
      <p:cViewPr>
        <p:scale>
          <a:sx n="75" d="100"/>
          <a:sy n="75" d="100"/>
        </p:scale>
        <p:origin x="540" y="-652"/>
      </p:cViewPr>
      <p:guideLst>
        <p:guide orient="horz" pos="414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393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370C9E-8162-FE94-7B08-0FDAAE737B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1B791F-FAA8-8E08-6348-10DF57CD6A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6F5-89AE-A648-8D88-637B3B91EDDC}" type="datetimeFigureOut">
              <a:rPr lang="en-IS" smtClean="0"/>
              <a:t>05/07/2025</a:t>
            </a:fld>
            <a:endParaRPr lang="en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1CA64-8EE8-3FE4-46CC-E3F7072157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0ED85-03C5-1363-9DDF-916D15BBFD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26967-7040-E14D-87F7-001C0C1DC7F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1113438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30493-C6F8-B343-9D84-0151F5C3F383}" type="datetimeFigureOut">
              <a:rPr lang="en-IS" smtClean="0"/>
              <a:t>05/07/2025</a:t>
            </a:fld>
            <a:endParaRPr lang="en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9FC63-21CC-F04F-B8AF-7D21467B9074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05779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9FC63-21CC-F04F-B8AF-7D21467B9074}" type="slidenum">
              <a:rPr lang="en-IS" smtClean="0"/>
              <a:t>4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98439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ue and white chevron pattern&#10;&#10;Description automatically generated">
            <a:extLst>
              <a:ext uri="{FF2B5EF4-FFF2-40B4-BE49-F238E27FC236}">
                <a16:creationId xmlns:a16="http://schemas.microsoft.com/office/drawing/2014/main" id="{8AA32AA6-7507-83DD-D50B-EE379D62AE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4800" cy="11480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17B38A-6511-B610-7542-12B38AF30B77}"/>
              </a:ext>
            </a:extLst>
          </p:cNvPr>
          <p:cNvCxnSpPr>
            <a:cxnSpLocks/>
          </p:cNvCxnSpPr>
          <p:nvPr userDrawn="1"/>
        </p:nvCxnSpPr>
        <p:spPr>
          <a:xfrm>
            <a:off x="602974" y="3429000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E6159-6D99-D251-8F51-F90411A59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714500"/>
            <a:ext cx="9309652" cy="1676399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6000"/>
              </a:lnSpc>
              <a:buNone/>
              <a:defRPr sz="4800" b="1" i="0" baseline="0"/>
            </a:lvl1pPr>
          </a:lstStyle>
          <a:p>
            <a:pPr lvl="0"/>
            <a:r>
              <a:rPr lang="en-IS" dirty="0"/>
              <a:t>Fyrirsögn á forsíðu</a:t>
            </a:r>
          </a:p>
        </p:txBody>
      </p:sp>
      <p:pic>
        <p:nvPicPr>
          <p:cNvPr id="18" name="Picture 17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60165026-8BAF-A974-A1C9-71256AD98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3601" y="6035947"/>
            <a:ext cx="1850929" cy="520122"/>
          </a:xfrm>
          <a:prstGeom prst="rect">
            <a:avLst/>
          </a:prstGeom>
        </p:spPr>
      </p:pic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EF8C8F2D-FFFF-DDEA-2543-DFC6A64859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2974" y="3653074"/>
            <a:ext cx="9309652" cy="206192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3200"/>
              </a:lnSpc>
              <a:buNone/>
              <a:defRPr sz="2400" b="1" i="0" baseline="0"/>
            </a:lvl1pPr>
          </a:lstStyle>
          <a:p>
            <a:pPr lvl="0"/>
            <a:r>
              <a:rPr lang="en-GB" dirty="0" err="1"/>
              <a:t>Undirfyrirsögn</a:t>
            </a:r>
            <a:r>
              <a:rPr lang="en-GB" dirty="0"/>
              <a:t>/</a:t>
            </a:r>
            <a:r>
              <a:rPr lang="en-GB" dirty="0" err="1"/>
              <a:t>texti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72593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nd með titli eða tilvitnun undir 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11A3F8-15B5-71B3-3F6C-6BD389A1DD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" y="-4763"/>
            <a:ext cx="11887200" cy="400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I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FB8C70-5D77-4C6D-DE56-2DD2AAFC352E}"/>
              </a:ext>
            </a:extLst>
          </p:cNvPr>
          <p:cNvCxnSpPr>
            <a:cxnSpLocks/>
          </p:cNvCxnSpPr>
          <p:nvPr userDrawn="1"/>
        </p:nvCxnSpPr>
        <p:spPr>
          <a:xfrm>
            <a:off x="609600" y="5758478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1A2D519F-67D7-CF05-566E-B9C0FDFB8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3601" y="6035947"/>
            <a:ext cx="1850929" cy="520122"/>
          </a:xfrm>
          <a:prstGeom prst="rect">
            <a:avLst/>
          </a:prstGeom>
        </p:spPr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C792E4F-ABB0-AE2C-AD2B-37FCF0DA32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-13806"/>
            <a:ext cx="307178" cy="11567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IS" dirty="0"/>
              <a:t>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E2C9703-91BE-1F9C-AA35-120F99E98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4566592"/>
            <a:ext cx="9296400" cy="1143000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4000"/>
              </a:lnSpc>
              <a:buNone/>
              <a:defRPr sz="3200" b="1"/>
            </a:lvl1pPr>
          </a:lstStyle>
          <a:p>
            <a:pPr lvl="0"/>
            <a:r>
              <a:rPr lang="en-IS" dirty="0"/>
              <a:t>Mynd með titli, lykilsetningu eða tilvitnun</a:t>
            </a:r>
          </a:p>
        </p:txBody>
      </p:sp>
    </p:spTree>
    <p:extLst>
      <p:ext uri="{BB962C8B-B14F-4D97-AF65-F5344CB8AC3E}">
        <p14:creationId xmlns:p14="http://schemas.microsoft.com/office/powerpoint/2010/main" val="383156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nd með titli eða tilvitnun undir mynd - á dökkum bakgr">
    <p:bg>
      <p:bgPr>
        <a:solidFill>
          <a:srgbClr val="006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11A3F8-15B5-71B3-3F6C-6BD389A1DD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" y="-4763"/>
            <a:ext cx="11887200" cy="400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I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87125A-CBEF-350A-E657-0BDB80D74DDD}"/>
              </a:ext>
            </a:extLst>
          </p:cNvPr>
          <p:cNvCxnSpPr>
            <a:cxnSpLocks/>
          </p:cNvCxnSpPr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15875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FB8C70-5D77-4C6D-DE56-2DD2AAFC352E}"/>
              </a:ext>
            </a:extLst>
          </p:cNvPr>
          <p:cNvCxnSpPr>
            <a:cxnSpLocks/>
          </p:cNvCxnSpPr>
          <p:nvPr userDrawn="1"/>
        </p:nvCxnSpPr>
        <p:spPr>
          <a:xfrm>
            <a:off x="609600" y="5758478"/>
            <a:ext cx="16637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35D81FF-EBC8-77E5-7391-726BC34A26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53601" y="6033834"/>
            <a:ext cx="1850929" cy="52012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IS" dirty="0"/>
              <a:t> 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8C5EFBE5-C73B-1991-EB11-59E3141692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-13806"/>
            <a:ext cx="307178" cy="11567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IS" dirty="0"/>
              <a:t>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DF1C332-7E53-FC8A-A058-A215AA507B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4566592"/>
            <a:ext cx="9296400" cy="1143000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4000"/>
              </a:lnSpc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IS" dirty="0"/>
              <a:t>Mynd með titli, lykilsetningu eða tilvitnun</a:t>
            </a:r>
          </a:p>
        </p:txBody>
      </p:sp>
    </p:spTree>
    <p:extLst>
      <p:ext uri="{BB962C8B-B14F-4D97-AF65-F5344CB8AC3E}">
        <p14:creationId xmlns:p14="http://schemas.microsoft.com/office/powerpoint/2010/main" val="1102252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felldur texti í einum dál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chevron pattern&#10;&#10;Description automatically generated">
            <a:extLst>
              <a:ext uri="{FF2B5EF4-FFF2-40B4-BE49-F238E27FC236}">
                <a16:creationId xmlns:a16="http://schemas.microsoft.com/office/drawing/2014/main" id="{6ADCE3DA-35EC-36B4-C363-31EF3BC0E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81"/>
            <a:ext cx="304800" cy="11480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17B38A-6511-B610-7542-12B38AF30B77}"/>
              </a:ext>
            </a:extLst>
          </p:cNvPr>
          <p:cNvCxnSpPr>
            <a:cxnSpLocks/>
          </p:cNvCxnSpPr>
          <p:nvPr userDrawn="1"/>
        </p:nvCxnSpPr>
        <p:spPr>
          <a:xfrm>
            <a:off x="609600" y="2340665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E6159-6D99-D251-8F51-F90411A59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151177"/>
            <a:ext cx="9296400" cy="1148075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4000"/>
              </a:lnSpc>
              <a:buNone/>
              <a:defRPr sz="3200" b="1" i="0" baseline="0"/>
            </a:lvl1pPr>
          </a:lstStyle>
          <a:p>
            <a:pPr lvl="0"/>
            <a:r>
              <a:rPr lang="en-IS" dirty="0"/>
              <a:t>Samfelldur texti í einum dálki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7F4A42-69A8-FDCA-451C-BBA5EECBE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521670"/>
            <a:ext cx="9296400" cy="376482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3200"/>
              </a:lnSpc>
              <a:buNone/>
              <a:defRPr sz="2000" b="0" i="0" baseline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effectLst/>
                <a:latin typeface="Arial" panose="020B0604020202020204" pitchFamily="34" charset="0"/>
              </a:rPr>
              <a:t>amet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elit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lectus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leo</a:t>
            </a:r>
            <a:r>
              <a:rPr lang="en-GB" dirty="0">
                <a:effectLst/>
                <a:latin typeface="Arial" panose="020B0604020202020204" pitchFamily="34" charset="0"/>
              </a:rPr>
              <a:t>, pulvinar </a:t>
            </a:r>
            <a:r>
              <a:rPr lang="en-GB" dirty="0" err="1">
                <a:effectLst/>
                <a:latin typeface="Arial" panose="020B0604020202020204" pitchFamily="34" charset="0"/>
              </a:rPr>
              <a:t>nec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GB" dirty="0">
                <a:effectLst/>
                <a:latin typeface="Arial" panose="020B0604020202020204" pitchFamily="34" charset="0"/>
              </a:rPr>
              <a:t> a, </a:t>
            </a:r>
            <a:r>
              <a:rPr lang="en-GB" dirty="0" err="1">
                <a:effectLst/>
                <a:latin typeface="Arial" panose="020B0604020202020204" pitchFamily="34" charset="0"/>
              </a:rPr>
              <a:t>ultrices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eu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tellus</a:t>
            </a:r>
            <a:r>
              <a:rPr lang="en-GB" dirty="0">
                <a:effectLst/>
                <a:latin typeface="Arial" panose="020B0604020202020204" pitchFamily="34" charset="0"/>
              </a:rPr>
              <a:t>. Duis </a:t>
            </a:r>
            <a:r>
              <a:rPr lang="en-GB" dirty="0" err="1">
                <a:effectLst/>
                <a:latin typeface="Arial" panose="020B0604020202020204" pitchFamily="34" charset="0"/>
              </a:rPr>
              <a:t>consequat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neque</a:t>
            </a:r>
            <a:r>
              <a:rPr lang="en-GB" dirty="0">
                <a:effectLst/>
                <a:latin typeface="Arial" panose="020B0604020202020204" pitchFamily="34" charset="0"/>
              </a:rPr>
              <a:t> id </a:t>
            </a:r>
            <a:r>
              <a:rPr lang="en-GB" dirty="0" err="1">
                <a:effectLst/>
                <a:latin typeface="Arial" panose="020B0604020202020204" pitchFamily="34" charset="0"/>
              </a:rPr>
              <a:t>tristique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pretium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fringilla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nulla</a:t>
            </a:r>
            <a:r>
              <a:rPr lang="en-GB" dirty="0">
                <a:effectLst/>
                <a:latin typeface="Arial" panose="020B0604020202020204" pitchFamily="34" charset="0"/>
              </a:rPr>
              <a:t> at </a:t>
            </a:r>
            <a:r>
              <a:rPr lang="en-GB" dirty="0" err="1">
                <a:effectLst/>
                <a:latin typeface="Arial" panose="020B0604020202020204" pitchFamily="34" charset="0"/>
              </a:rPr>
              <a:t>varius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interdum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enim</a:t>
            </a:r>
            <a:r>
              <a:rPr lang="en-GB" dirty="0">
                <a:effectLst/>
                <a:latin typeface="Arial" panose="020B0604020202020204" pitchFamily="34" charset="0"/>
              </a:rPr>
              <a:t> ex </a:t>
            </a:r>
            <a:r>
              <a:rPr lang="en-GB" dirty="0" err="1">
                <a:effectLst/>
                <a:latin typeface="Arial" panose="020B0604020202020204" pitchFamily="34" charset="0"/>
              </a:rPr>
              <a:t>ornare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nulla</a:t>
            </a:r>
            <a:r>
              <a:rPr lang="en-GB" dirty="0">
                <a:effectLst/>
                <a:latin typeface="Arial" panose="020B0604020202020204" pitchFamily="34" charset="0"/>
              </a:rPr>
              <a:t>, in </a:t>
            </a:r>
            <a:r>
              <a:rPr lang="en-GB" dirty="0" err="1">
                <a:effectLst/>
                <a:latin typeface="Arial" panose="020B0604020202020204" pitchFamily="34" charset="0"/>
              </a:rPr>
              <a:t>scelerisque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nisl</a:t>
            </a:r>
            <a:r>
              <a:rPr lang="en-GB" dirty="0">
                <a:effectLst/>
                <a:latin typeface="Arial" panose="020B0604020202020204" pitchFamily="34" charset="0"/>
              </a:rPr>
              <a:t> magna </a:t>
            </a:r>
            <a:r>
              <a:rPr lang="en-GB" dirty="0" err="1">
                <a:effectLst/>
                <a:latin typeface="Arial" panose="020B0604020202020204" pitchFamily="34" charset="0"/>
              </a:rPr>
              <a:t>quis</a:t>
            </a:r>
            <a:r>
              <a:rPr lang="en-GB" dirty="0">
                <a:effectLst/>
                <a:latin typeface="Arial" panose="020B0604020202020204" pitchFamily="34" charset="0"/>
              </a:rPr>
              <a:t> diam. Duis </a:t>
            </a:r>
            <a:r>
              <a:rPr lang="en-GB" dirty="0" err="1">
                <a:effectLst/>
                <a:latin typeface="Arial" panose="020B0604020202020204" pitchFamily="34" charset="0"/>
              </a:rPr>
              <a:t>ornare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eget</a:t>
            </a:r>
            <a:r>
              <a:rPr lang="en-GB" dirty="0">
                <a:effectLst/>
                <a:latin typeface="Arial" panose="020B0604020202020204" pitchFamily="34" charset="0"/>
              </a:rPr>
              <a:t> lorem </a:t>
            </a:r>
            <a:r>
              <a:rPr lang="en-GB" dirty="0" err="1">
                <a:effectLst/>
                <a:latin typeface="Arial" panose="020B0604020202020204" pitchFamily="34" charset="0"/>
              </a:rPr>
              <a:t>ut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posuere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Vivamus</a:t>
            </a:r>
            <a:r>
              <a:rPr lang="en-GB" dirty="0">
                <a:effectLst/>
                <a:latin typeface="Arial" panose="020B0604020202020204" pitchFamily="34" charset="0"/>
              </a:rPr>
              <a:t> et </a:t>
            </a:r>
            <a:r>
              <a:rPr lang="en-GB" dirty="0" err="1">
                <a:effectLst/>
                <a:latin typeface="Arial" panose="020B0604020202020204" pitchFamily="34" charset="0"/>
              </a:rPr>
              <a:t>arcu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quis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nisl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consequat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mollis</a:t>
            </a:r>
            <a:r>
              <a:rPr lang="en-GB" dirty="0">
                <a:effectLst/>
                <a:latin typeface="Arial" panose="020B0604020202020204" pitchFamily="34" charset="0"/>
              </a:rPr>
              <a:t>. Nunc </a:t>
            </a:r>
            <a:r>
              <a:rPr lang="en-GB" dirty="0" err="1">
                <a:effectLst/>
                <a:latin typeface="Arial" panose="020B0604020202020204" pitchFamily="34" charset="0"/>
              </a:rPr>
              <a:t>scelerisque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tortor</a:t>
            </a:r>
            <a:r>
              <a:rPr lang="en-GB" dirty="0">
                <a:effectLst/>
                <a:latin typeface="Arial" panose="020B0604020202020204" pitchFamily="34" charset="0"/>
              </a:rPr>
              <a:t> ac semper </a:t>
            </a:r>
            <a:r>
              <a:rPr lang="en-GB" dirty="0" err="1">
                <a:effectLst/>
                <a:latin typeface="Arial" panose="020B0604020202020204" pitchFamily="34" charset="0"/>
              </a:rPr>
              <a:t>ullamcorper</a:t>
            </a:r>
            <a:r>
              <a:rPr lang="en-GB" dirty="0">
                <a:effectLst/>
                <a:latin typeface="Arial" panose="020B0604020202020204" pitchFamily="34" charset="0"/>
              </a:rPr>
              <a:t>, lorem </a:t>
            </a:r>
            <a:r>
              <a:rPr lang="en-GB" dirty="0" err="1">
                <a:effectLst/>
                <a:latin typeface="Arial" panose="020B0604020202020204" pitchFamily="34" charset="0"/>
              </a:rPr>
              <a:t>massa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arcu</a:t>
            </a:r>
            <a:r>
              <a:rPr lang="en-GB" dirty="0">
                <a:effectLst/>
                <a:latin typeface="Arial" panose="020B0604020202020204" pitchFamily="34" charset="0"/>
              </a:rPr>
              <a:t>, et pharetra </a:t>
            </a:r>
            <a:r>
              <a:rPr lang="en-GB" dirty="0" err="1">
                <a:effectLst/>
                <a:latin typeface="Arial" panose="020B0604020202020204" pitchFamily="34" charset="0"/>
              </a:rPr>
              <a:t>justo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tortor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vel</a:t>
            </a:r>
            <a:r>
              <a:rPr lang="en-GB" dirty="0">
                <a:effectLst/>
                <a:latin typeface="Arial" panose="020B0604020202020204" pitchFamily="34" charset="0"/>
              </a:rPr>
              <a:t> diam. Donec </a:t>
            </a:r>
            <a:r>
              <a:rPr lang="en-GB" dirty="0" err="1">
                <a:effectLst/>
                <a:latin typeface="Arial" panose="020B0604020202020204" pitchFamily="34" charset="0"/>
              </a:rPr>
              <a:t>tristique</a:t>
            </a:r>
            <a:r>
              <a:rPr lang="en-GB" dirty="0">
                <a:effectLst/>
                <a:latin typeface="Arial" panose="020B0604020202020204" pitchFamily="34" charset="0"/>
              </a:rPr>
              <a:t> nisi non </a:t>
            </a:r>
            <a:r>
              <a:rPr lang="en-GB" dirty="0" err="1">
                <a:effectLst/>
                <a:latin typeface="Arial" panose="020B0604020202020204" pitchFamily="34" charset="0"/>
              </a:rPr>
              <a:t>diam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scelerisque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iaculis</a:t>
            </a:r>
            <a:r>
              <a:rPr lang="en-GB" dirty="0">
                <a:effectLst/>
                <a:latin typeface="Arial" panose="020B0604020202020204" pitchFamily="34" charset="0"/>
              </a:rPr>
              <a:t>. Duis </a:t>
            </a:r>
            <a:r>
              <a:rPr lang="en-GB" dirty="0" err="1">
                <a:effectLst/>
                <a:latin typeface="Arial" panose="020B0604020202020204" pitchFamily="34" charset="0"/>
              </a:rPr>
              <a:t>commodo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porttitor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augue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nec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tempor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nibh</a:t>
            </a:r>
            <a:r>
              <a:rPr lang="en-GB" dirty="0">
                <a:effectLst/>
                <a:latin typeface="Arial" panose="020B0604020202020204" pitchFamily="34" charset="0"/>
              </a:rPr>
              <a:t> lacinia ac. </a:t>
            </a:r>
            <a:r>
              <a:rPr lang="en-GB" dirty="0" err="1">
                <a:effectLst/>
                <a:latin typeface="Arial" panose="020B0604020202020204" pitchFamily="34" charset="0"/>
              </a:rPr>
              <a:t>Suspendisse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eget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commodo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erat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</a:p>
          <a:p>
            <a:pPr lvl="0"/>
            <a:endParaRPr lang="en-IS" dirty="0"/>
          </a:p>
        </p:txBody>
      </p:sp>
      <p:pic>
        <p:nvPicPr>
          <p:cNvPr id="10" name="Picture 9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1E64C9FF-7DB5-DD04-EF47-15E6B25340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3601" y="6035947"/>
            <a:ext cx="1850929" cy="52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10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felldur texti í tveimur dálk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chevron pattern&#10;&#10;Description automatically generated">
            <a:extLst>
              <a:ext uri="{FF2B5EF4-FFF2-40B4-BE49-F238E27FC236}">
                <a16:creationId xmlns:a16="http://schemas.microsoft.com/office/drawing/2014/main" id="{6ADCE3DA-35EC-36B4-C363-31EF3BC0E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81"/>
            <a:ext cx="304800" cy="114807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7F4A42-69A8-FDCA-451C-BBA5EECBE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515558"/>
            <a:ext cx="7606748" cy="4040509"/>
          </a:xfrm>
          <a:prstGeom prst="rect">
            <a:avLst/>
          </a:prstGeom>
        </p:spPr>
        <p:txBody>
          <a:bodyPr lIns="0" numCol="2" spcCol="365760"/>
          <a:lstStyle>
            <a:lvl1pPr marL="0" indent="0">
              <a:lnSpc>
                <a:spcPts val="3200"/>
              </a:lnSpc>
              <a:buNone/>
              <a:defRPr sz="2000" b="0" i="0" normalizeH="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effectLst/>
                <a:latin typeface="Arial" panose="020B0604020202020204" pitchFamily="34" charset="0"/>
              </a:rPr>
              <a:t>amet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elit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lectus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leo</a:t>
            </a:r>
            <a:r>
              <a:rPr lang="en-GB" dirty="0">
                <a:effectLst/>
                <a:latin typeface="Arial" panose="020B0604020202020204" pitchFamily="34" charset="0"/>
              </a:rPr>
              <a:t>, pulvinar </a:t>
            </a:r>
            <a:r>
              <a:rPr lang="en-GB" dirty="0" err="1">
                <a:effectLst/>
                <a:latin typeface="Arial" panose="020B0604020202020204" pitchFamily="34" charset="0"/>
              </a:rPr>
              <a:t>nec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GB" dirty="0">
                <a:effectLst/>
                <a:latin typeface="Arial" panose="020B0604020202020204" pitchFamily="34" charset="0"/>
              </a:rPr>
              <a:t> a, </a:t>
            </a:r>
            <a:r>
              <a:rPr lang="en-GB" dirty="0" err="1">
                <a:effectLst/>
                <a:latin typeface="Arial" panose="020B0604020202020204" pitchFamily="34" charset="0"/>
              </a:rPr>
              <a:t>ultrices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eu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tellus</a:t>
            </a:r>
            <a:r>
              <a:rPr lang="en-GB" dirty="0">
                <a:effectLst/>
                <a:latin typeface="Arial" panose="020B0604020202020204" pitchFamily="34" charset="0"/>
              </a:rPr>
              <a:t>. Duis </a:t>
            </a:r>
            <a:r>
              <a:rPr lang="en-GB" dirty="0" err="1">
                <a:effectLst/>
                <a:latin typeface="Arial" panose="020B0604020202020204" pitchFamily="34" charset="0"/>
              </a:rPr>
              <a:t>consequat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neque</a:t>
            </a:r>
            <a:r>
              <a:rPr lang="en-GB" dirty="0">
                <a:effectLst/>
                <a:latin typeface="Arial" panose="020B0604020202020204" pitchFamily="34" charset="0"/>
              </a:rPr>
              <a:t> id </a:t>
            </a:r>
            <a:r>
              <a:rPr lang="en-GB" dirty="0" err="1">
                <a:effectLst/>
                <a:latin typeface="Arial" panose="020B0604020202020204" pitchFamily="34" charset="0"/>
              </a:rPr>
              <a:t>tristique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pretium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fringilla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nulla</a:t>
            </a:r>
            <a:r>
              <a:rPr lang="en-GB" dirty="0">
                <a:effectLst/>
                <a:latin typeface="Arial" panose="020B0604020202020204" pitchFamily="34" charset="0"/>
              </a:rPr>
              <a:t> at </a:t>
            </a:r>
            <a:r>
              <a:rPr lang="en-GB" dirty="0" err="1">
                <a:effectLst/>
                <a:latin typeface="Arial" panose="020B0604020202020204" pitchFamily="34" charset="0"/>
              </a:rPr>
              <a:t>varius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interdum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enim</a:t>
            </a:r>
            <a:r>
              <a:rPr lang="en-GB" dirty="0">
                <a:effectLst/>
                <a:latin typeface="Arial" panose="020B0604020202020204" pitchFamily="34" charset="0"/>
              </a:rPr>
              <a:t> ex </a:t>
            </a:r>
            <a:r>
              <a:rPr lang="en-GB" dirty="0" err="1">
                <a:effectLst/>
                <a:latin typeface="Arial" panose="020B0604020202020204" pitchFamily="34" charset="0"/>
              </a:rPr>
              <a:t>ornare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nulla</a:t>
            </a:r>
            <a:r>
              <a:rPr lang="en-GB" dirty="0">
                <a:effectLst/>
                <a:latin typeface="Arial" panose="020B0604020202020204" pitchFamily="34" charset="0"/>
              </a:rPr>
              <a:t>, in </a:t>
            </a:r>
            <a:r>
              <a:rPr lang="en-GB" dirty="0" err="1">
                <a:effectLst/>
                <a:latin typeface="Arial" panose="020B0604020202020204" pitchFamily="34" charset="0"/>
              </a:rPr>
              <a:t>scelerisque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nisl</a:t>
            </a:r>
            <a:r>
              <a:rPr lang="en-GB" dirty="0">
                <a:effectLst/>
                <a:latin typeface="Arial" panose="020B0604020202020204" pitchFamily="34" charset="0"/>
              </a:rPr>
              <a:t> magna </a:t>
            </a:r>
            <a:r>
              <a:rPr lang="en-GB" dirty="0" err="1">
                <a:effectLst/>
                <a:latin typeface="Arial" panose="020B0604020202020204" pitchFamily="34" charset="0"/>
              </a:rPr>
              <a:t>quis</a:t>
            </a:r>
            <a:r>
              <a:rPr lang="en-GB" dirty="0">
                <a:effectLst/>
                <a:latin typeface="Arial" panose="020B0604020202020204" pitchFamily="34" charset="0"/>
              </a:rPr>
              <a:t> diam. Duis </a:t>
            </a:r>
            <a:r>
              <a:rPr lang="en-GB" dirty="0" err="1">
                <a:effectLst/>
                <a:latin typeface="Arial" panose="020B0604020202020204" pitchFamily="34" charset="0"/>
              </a:rPr>
              <a:t>ornare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eget</a:t>
            </a:r>
            <a:r>
              <a:rPr lang="en-GB" dirty="0">
                <a:effectLst/>
                <a:latin typeface="Arial" panose="020B0604020202020204" pitchFamily="34" charset="0"/>
              </a:rPr>
              <a:t> lorem </a:t>
            </a:r>
            <a:r>
              <a:rPr lang="en-GB" dirty="0" err="1">
                <a:effectLst/>
                <a:latin typeface="Arial" panose="020B0604020202020204" pitchFamily="34" charset="0"/>
              </a:rPr>
              <a:t>ut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posuere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Vivamus</a:t>
            </a:r>
            <a:r>
              <a:rPr lang="en-GB" dirty="0">
                <a:effectLst/>
                <a:latin typeface="Arial" panose="020B0604020202020204" pitchFamily="34" charset="0"/>
              </a:rPr>
              <a:t> et </a:t>
            </a:r>
            <a:r>
              <a:rPr lang="en-GB" dirty="0" err="1">
                <a:effectLst/>
                <a:latin typeface="Arial" panose="020B0604020202020204" pitchFamily="34" charset="0"/>
              </a:rPr>
              <a:t>arcu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quis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nisl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consequat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mollis</a:t>
            </a:r>
            <a:r>
              <a:rPr lang="en-GB" dirty="0">
                <a:effectLst/>
                <a:latin typeface="Arial" panose="020B0604020202020204" pitchFamily="34" charset="0"/>
              </a:rPr>
              <a:t>. Nunc </a:t>
            </a:r>
            <a:r>
              <a:rPr lang="en-GB" dirty="0" err="1">
                <a:effectLst/>
                <a:latin typeface="Arial" panose="020B0604020202020204" pitchFamily="34" charset="0"/>
              </a:rPr>
              <a:t>scelerisque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tortor</a:t>
            </a:r>
            <a:r>
              <a:rPr lang="en-GB" dirty="0">
                <a:effectLst/>
                <a:latin typeface="Arial" panose="020B0604020202020204" pitchFamily="34" charset="0"/>
              </a:rPr>
              <a:t> ac semper </a:t>
            </a:r>
            <a:r>
              <a:rPr lang="en-GB" dirty="0" err="1">
                <a:effectLst/>
                <a:latin typeface="Arial" panose="020B0604020202020204" pitchFamily="34" charset="0"/>
              </a:rPr>
              <a:t>ullamcorper</a:t>
            </a:r>
            <a:r>
              <a:rPr lang="en-GB" dirty="0">
                <a:effectLst/>
                <a:latin typeface="Arial" panose="020B0604020202020204" pitchFamily="34" charset="0"/>
              </a:rPr>
              <a:t>, lorem </a:t>
            </a:r>
            <a:r>
              <a:rPr lang="en-GB" dirty="0" err="1">
                <a:effectLst/>
                <a:latin typeface="Arial" panose="020B0604020202020204" pitchFamily="34" charset="0"/>
              </a:rPr>
              <a:t>massa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arcu</a:t>
            </a:r>
            <a:r>
              <a:rPr lang="en-GB" dirty="0">
                <a:effectLst/>
                <a:latin typeface="Arial" panose="020B0604020202020204" pitchFamily="34" charset="0"/>
              </a:rPr>
              <a:t>, et pharetra </a:t>
            </a:r>
            <a:r>
              <a:rPr lang="en-GB" dirty="0" err="1">
                <a:effectLst/>
                <a:latin typeface="Arial" panose="020B0604020202020204" pitchFamily="34" charset="0"/>
              </a:rPr>
              <a:t>justo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tortor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vel</a:t>
            </a:r>
            <a:r>
              <a:rPr lang="en-GB" dirty="0">
                <a:effectLst/>
                <a:latin typeface="Arial" panose="020B0604020202020204" pitchFamily="34" charset="0"/>
              </a:rPr>
              <a:t> diam. Donec </a:t>
            </a:r>
            <a:r>
              <a:rPr lang="en-GB" dirty="0" err="1">
                <a:effectLst/>
                <a:latin typeface="Arial" panose="020B0604020202020204" pitchFamily="34" charset="0"/>
              </a:rPr>
              <a:t>tristique</a:t>
            </a:r>
            <a:r>
              <a:rPr lang="en-GB" dirty="0">
                <a:effectLst/>
                <a:latin typeface="Arial" panose="020B0604020202020204" pitchFamily="34" charset="0"/>
              </a:rPr>
              <a:t> nisi non </a:t>
            </a:r>
            <a:r>
              <a:rPr lang="en-GB" dirty="0" err="1">
                <a:effectLst/>
                <a:latin typeface="Arial" panose="020B0604020202020204" pitchFamily="34" charset="0"/>
              </a:rPr>
              <a:t>diam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scelerisque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iaculis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endParaRPr lang="en-IS" dirty="0"/>
          </a:p>
        </p:txBody>
      </p:sp>
      <p:pic>
        <p:nvPicPr>
          <p:cNvPr id="7" name="Picture 6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E98DDCD0-030E-571C-8E31-C0D69CACB6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3601" y="6035947"/>
            <a:ext cx="1850929" cy="52012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23B6DA-2797-5C76-1940-7A767C8ED05F}"/>
              </a:ext>
            </a:extLst>
          </p:cNvPr>
          <p:cNvCxnSpPr>
            <a:cxnSpLocks/>
          </p:cNvCxnSpPr>
          <p:nvPr userDrawn="1"/>
        </p:nvCxnSpPr>
        <p:spPr>
          <a:xfrm>
            <a:off x="609600" y="2340665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44FF93D-2087-3E5A-8DA0-712EBDBB18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151177"/>
            <a:ext cx="11277600" cy="1148075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4000"/>
              </a:lnSpc>
              <a:buNone/>
              <a:defRPr sz="3200" b="1" i="0" baseline="0"/>
            </a:lvl1pPr>
          </a:lstStyle>
          <a:p>
            <a:pPr lvl="0"/>
            <a:r>
              <a:rPr lang="en-IS" dirty="0"/>
              <a:t>Samfelldur texti í tveimur dálkum</a:t>
            </a:r>
          </a:p>
        </p:txBody>
      </p:sp>
    </p:spTree>
    <p:extLst>
      <p:ext uri="{BB962C8B-B14F-4D97-AF65-F5344CB8AC3E}">
        <p14:creationId xmlns:p14="http://schemas.microsoft.com/office/powerpoint/2010/main" val="2946716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ir punk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chevron pattern&#10;&#10;Description automatically generated">
            <a:extLst>
              <a:ext uri="{FF2B5EF4-FFF2-40B4-BE49-F238E27FC236}">
                <a16:creationId xmlns:a16="http://schemas.microsoft.com/office/drawing/2014/main" id="{6ADCE3DA-35EC-36B4-C363-31EF3BC0E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81"/>
            <a:ext cx="304800" cy="1148075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D08C235-8D7E-1C60-4BAE-E750A10FC7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531170"/>
            <a:ext cx="9296400" cy="3183828"/>
          </a:xfrm>
          <a:prstGeom prst="rect">
            <a:avLst/>
          </a:prstGeom>
        </p:spPr>
        <p:txBody>
          <a:bodyPr lIns="0" numCol="1" spcCol="365760"/>
          <a:lstStyle>
            <a:lvl1pPr marL="0" indent="0">
              <a:lnSpc>
                <a:spcPts val="3200"/>
              </a:lnSpc>
              <a:buFont typeface="Arial" panose="020B0604020202020204" pitchFamily="34" charset="0"/>
              <a:buChar char="•"/>
              <a:defRPr sz="2000" b="0" i="0" baseline="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lectus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leo</a:t>
            </a:r>
            <a:r>
              <a:rPr lang="en-GB" dirty="0">
                <a:effectLst/>
                <a:latin typeface="Arial" panose="020B0604020202020204" pitchFamily="34" charset="0"/>
              </a:rPr>
              <a:t>, pulvinar </a:t>
            </a:r>
            <a:r>
              <a:rPr lang="en-GB" dirty="0" err="1">
                <a:effectLst/>
                <a:latin typeface="Arial" panose="020B0604020202020204" pitchFamily="34" charset="0"/>
              </a:rPr>
              <a:t>nec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GB" dirty="0">
                <a:effectLst/>
                <a:latin typeface="Arial" panose="020B0604020202020204" pitchFamily="34" charset="0"/>
              </a:rPr>
              <a:t> a, </a:t>
            </a:r>
            <a:r>
              <a:rPr lang="en-GB" dirty="0" err="1">
                <a:effectLst/>
                <a:latin typeface="Arial" panose="020B0604020202020204" pitchFamily="34" charset="0"/>
              </a:rPr>
              <a:t>ultrices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eu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tellus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effectLst/>
                <a:latin typeface="Arial" panose="020B0604020202020204" pitchFamily="34" charset="0"/>
              </a:rPr>
              <a:t>Duis </a:t>
            </a:r>
            <a:r>
              <a:rPr lang="en-GB" dirty="0" err="1">
                <a:effectLst/>
                <a:latin typeface="Arial" panose="020B0604020202020204" pitchFamily="34" charset="0"/>
              </a:rPr>
              <a:t>consequat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neque</a:t>
            </a:r>
            <a:r>
              <a:rPr lang="en-GB" dirty="0">
                <a:effectLst/>
                <a:latin typeface="Arial" panose="020B0604020202020204" pitchFamily="34" charset="0"/>
              </a:rPr>
              <a:t> id </a:t>
            </a:r>
            <a:r>
              <a:rPr lang="en-GB" dirty="0" err="1">
                <a:effectLst/>
                <a:latin typeface="Arial" panose="020B0604020202020204" pitchFamily="34" charset="0"/>
              </a:rPr>
              <a:t>tristique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pretium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fringilla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nulla</a:t>
            </a:r>
            <a:r>
              <a:rPr lang="en-GB" dirty="0">
                <a:effectLst/>
                <a:latin typeface="Arial" panose="020B0604020202020204" pitchFamily="34" charset="0"/>
              </a:rPr>
              <a:t> at </a:t>
            </a:r>
            <a:r>
              <a:rPr lang="en-GB" dirty="0" err="1">
                <a:effectLst/>
                <a:latin typeface="Arial" panose="020B0604020202020204" pitchFamily="34" charset="0"/>
              </a:rPr>
              <a:t>varius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interdum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enim</a:t>
            </a:r>
            <a:r>
              <a:rPr lang="en-GB" dirty="0">
                <a:effectLst/>
                <a:latin typeface="Arial" panose="020B0604020202020204" pitchFamily="34" charset="0"/>
              </a:rPr>
              <a:t> ex </a:t>
            </a:r>
            <a:r>
              <a:rPr lang="en-GB" dirty="0" err="1">
                <a:effectLst/>
                <a:latin typeface="Arial" panose="020B0604020202020204" pitchFamily="34" charset="0"/>
              </a:rPr>
              <a:t>ornare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nulla</a:t>
            </a:r>
            <a:r>
              <a:rPr lang="en-GB" dirty="0">
                <a:effectLst/>
                <a:latin typeface="Arial" panose="020B0604020202020204" pitchFamily="34" charset="0"/>
              </a:rPr>
              <a:t>, in </a:t>
            </a:r>
            <a:r>
              <a:rPr lang="en-GB" dirty="0" err="1">
                <a:effectLst/>
                <a:latin typeface="Arial" panose="020B0604020202020204" pitchFamily="34" charset="0"/>
              </a:rPr>
              <a:t>scelerisque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nisl</a:t>
            </a:r>
            <a:r>
              <a:rPr lang="en-GB" dirty="0">
                <a:effectLst/>
                <a:latin typeface="Arial" panose="020B0604020202020204" pitchFamily="34" charset="0"/>
              </a:rPr>
              <a:t> magna </a:t>
            </a:r>
            <a:r>
              <a:rPr lang="en-GB" dirty="0" err="1">
                <a:effectLst/>
                <a:latin typeface="Arial" panose="020B0604020202020204" pitchFamily="34" charset="0"/>
              </a:rPr>
              <a:t>quis</a:t>
            </a:r>
            <a:r>
              <a:rPr lang="en-GB" dirty="0">
                <a:effectLst/>
                <a:latin typeface="Arial" panose="020B0604020202020204" pitchFamily="34" charset="0"/>
              </a:rPr>
              <a:t> diam. 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effectLst/>
                <a:latin typeface="Arial" panose="020B0604020202020204" pitchFamily="34" charset="0"/>
              </a:rPr>
              <a:t>Duis </a:t>
            </a:r>
            <a:r>
              <a:rPr lang="en-GB" dirty="0" err="1">
                <a:effectLst/>
                <a:latin typeface="Arial" panose="020B0604020202020204" pitchFamily="34" charset="0"/>
              </a:rPr>
              <a:t>ornare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eget</a:t>
            </a:r>
            <a:r>
              <a:rPr lang="en-GB" dirty="0">
                <a:effectLst/>
                <a:latin typeface="Arial" panose="020B0604020202020204" pitchFamily="34" charset="0"/>
              </a:rPr>
              <a:t> lorem </a:t>
            </a:r>
            <a:r>
              <a:rPr lang="en-GB" dirty="0" err="1">
                <a:effectLst/>
                <a:latin typeface="Arial" panose="020B0604020202020204" pitchFamily="34" charset="0"/>
              </a:rPr>
              <a:t>ut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posuere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S" dirty="0"/>
          </a:p>
          <a:p>
            <a:pPr lvl="0"/>
            <a:endParaRPr lang="en-IS" dirty="0"/>
          </a:p>
        </p:txBody>
      </p:sp>
      <p:pic>
        <p:nvPicPr>
          <p:cNvPr id="9" name="Picture 8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0435A705-9BA9-1F70-B04C-7AF5B24301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3601" y="6035947"/>
            <a:ext cx="1850929" cy="52012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4E6DE0-BDFD-EFFB-D959-01F34EF4E39F}"/>
              </a:ext>
            </a:extLst>
          </p:cNvPr>
          <p:cNvCxnSpPr>
            <a:cxnSpLocks/>
          </p:cNvCxnSpPr>
          <p:nvPr userDrawn="1"/>
        </p:nvCxnSpPr>
        <p:spPr>
          <a:xfrm>
            <a:off x="609600" y="2330505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4D1F8AD-887E-4CCB-BB95-6532C3B38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141129"/>
            <a:ext cx="9283148" cy="1148075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4000"/>
              </a:lnSpc>
              <a:buNone/>
              <a:defRPr sz="3200" b="1" i="0" baseline="0"/>
            </a:lvl1pPr>
          </a:lstStyle>
          <a:p>
            <a:pPr lvl="0"/>
            <a:r>
              <a:rPr lang="en-IS" dirty="0"/>
              <a:t>Langir punktar</a:t>
            </a:r>
          </a:p>
        </p:txBody>
      </p:sp>
    </p:spTree>
    <p:extLst>
      <p:ext uri="{BB962C8B-B14F-4D97-AF65-F5344CB8AC3E}">
        <p14:creationId xmlns:p14="http://schemas.microsoft.com/office/powerpoint/2010/main" val="2906395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ir punktar með 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771F10-9442-D683-54D6-32D7D3FAAC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4800" y="-4763"/>
            <a:ext cx="3657600" cy="6862757"/>
          </a:xfrm>
          <a:prstGeom prst="rect">
            <a:avLst/>
          </a:prstGeom>
        </p:spPr>
        <p:txBody>
          <a:bodyPr/>
          <a:lstStyle/>
          <a:p>
            <a:r>
              <a:rPr lang="en-IS" dirty="0"/>
              <a:t>     </a:t>
            </a:r>
          </a:p>
        </p:txBody>
      </p:sp>
      <p:pic>
        <p:nvPicPr>
          <p:cNvPr id="7" name="Picture 6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E98DDCD0-030E-571C-8E31-C0D69CACB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3601" y="6035947"/>
            <a:ext cx="1850929" cy="520122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250D750-EA7D-590D-4C2E-D7CA91ADB6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0452" y="2522993"/>
            <a:ext cx="7620000" cy="3183828"/>
          </a:xfrm>
          <a:prstGeom prst="rect">
            <a:avLst/>
          </a:prstGeom>
        </p:spPr>
        <p:txBody>
          <a:bodyPr lIns="0" numCol="1" spcCol="365760"/>
          <a:lstStyle>
            <a:lvl1pPr marL="0" indent="0">
              <a:lnSpc>
                <a:spcPts val="3200"/>
              </a:lnSpc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lectus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leo</a:t>
            </a:r>
            <a:r>
              <a:rPr lang="en-GB" dirty="0">
                <a:effectLst/>
                <a:latin typeface="Arial" panose="020B0604020202020204" pitchFamily="34" charset="0"/>
              </a:rPr>
              <a:t>, pulvinar </a:t>
            </a:r>
            <a:r>
              <a:rPr lang="en-GB" dirty="0" err="1">
                <a:effectLst/>
                <a:latin typeface="Arial" panose="020B0604020202020204" pitchFamily="34" charset="0"/>
              </a:rPr>
              <a:t>nec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GB" dirty="0">
                <a:effectLst/>
                <a:latin typeface="Arial" panose="020B0604020202020204" pitchFamily="34" charset="0"/>
              </a:rPr>
              <a:t> a, </a:t>
            </a:r>
            <a:r>
              <a:rPr lang="en-GB" dirty="0" err="1">
                <a:effectLst/>
                <a:latin typeface="Arial" panose="020B0604020202020204" pitchFamily="34" charset="0"/>
              </a:rPr>
              <a:t>ultrices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eu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tellus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effectLst/>
                <a:latin typeface="Arial" panose="020B0604020202020204" pitchFamily="34" charset="0"/>
              </a:rPr>
              <a:t>Duis </a:t>
            </a:r>
            <a:r>
              <a:rPr lang="en-GB" dirty="0" err="1">
                <a:effectLst/>
                <a:latin typeface="Arial" panose="020B0604020202020204" pitchFamily="34" charset="0"/>
              </a:rPr>
              <a:t>consequat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neque</a:t>
            </a:r>
            <a:r>
              <a:rPr lang="en-GB" dirty="0">
                <a:effectLst/>
                <a:latin typeface="Arial" panose="020B0604020202020204" pitchFamily="34" charset="0"/>
              </a:rPr>
              <a:t> id </a:t>
            </a:r>
            <a:r>
              <a:rPr lang="en-GB" dirty="0" err="1">
                <a:effectLst/>
                <a:latin typeface="Arial" panose="020B0604020202020204" pitchFamily="34" charset="0"/>
              </a:rPr>
              <a:t>tristique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pretium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fringilla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nulla</a:t>
            </a:r>
            <a:r>
              <a:rPr lang="en-GB" dirty="0">
                <a:effectLst/>
                <a:latin typeface="Arial" panose="020B0604020202020204" pitchFamily="34" charset="0"/>
              </a:rPr>
              <a:t> at </a:t>
            </a:r>
            <a:r>
              <a:rPr lang="en-GB" dirty="0" err="1">
                <a:effectLst/>
                <a:latin typeface="Arial" panose="020B0604020202020204" pitchFamily="34" charset="0"/>
              </a:rPr>
              <a:t>varius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interdum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enim</a:t>
            </a:r>
            <a:r>
              <a:rPr lang="en-GB" dirty="0">
                <a:effectLst/>
                <a:latin typeface="Arial" panose="020B0604020202020204" pitchFamily="34" charset="0"/>
              </a:rPr>
              <a:t> ex </a:t>
            </a:r>
            <a:r>
              <a:rPr lang="en-GB" dirty="0" err="1">
                <a:effectLst/>
                <a:latin typeface="Arial" panose="020B0604020202020204" pitchFamily="34" charset="0"/>
              </a:rPr>
              <a:t>ornare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nulla</a:t>
            </a:r>
            <a:r>
              <a:rPr lang="en-GB" dirty="0">
                <a:effectLst/>
                <a:latin typeface="Arial" panose="020B0604020202020204" pitchFamily="34" charset="0"/>
              </a:rPr>
              <a:t>, in </a:t>
            </a:r>
            <a:r>
              <a:rPr lang="en-GB" dirty="0" err="1">
                <a:effectLst/>
                <a:latin typeface="Arial" panose="020B0604020202020204" pitchFamily="34" charset="0"/>
              </a:rPr>
              <a:t>scelerisque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nisl</a:t>
            </a:r>
            <a:r>
              <a:rPr lang="en-GB" dirty="0">
                <a:effectLst/>
                <a:latin typeface="Arial" panose="020B0604020202020204" pitchFamily="34" charset="0"/>
              </a:rPr>
              <a:t> magna </a:t>
            </a:r>
            <a:r>
              <a:rPr lang="en-GB" dirty="0" err="1">
                <a:effectLst/>
                <a:latin typeface="Arial" panose="020B0604020202020204" pitchFamily="34" charset="0"/>
              </a:rPr>
              <a:t>quis</a:t>
            </a:r>
            <a:r>
              <a:rPr lang="en-GB" dirty="0">
                <a:effectLst/>
                <a:latin typeface="Arial" panose="020B0604020202020204" pitchFamily="34" charset="0"/>
              </a:rPr>
              <a:t> diam. 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effectLst/>
                <a:latin typeface="Arial" panose="020B0604020202020204" pitchFamily="34" charset="0"/>
              </a:rPr>
              <a:t>Duis </a:t>
            </a:r>
            <a:r>
              <a:rPr lang="en-GB" dirty="0" err="1">
                <a:effectLst/>
                <a:latin typeface="Arial" panose="020B0604020202020204" pitchFamily="34" charset="0"/>
              </a:rPr>
              <a:t>ornare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eget</a:t>
            </a:r>
            <a:r>
              <a:rPr lang="en-GB" dirty="0">
                <a:effectLst/>
                <a:latin typeface="Arial" panose="020B0604020202020204" pitchFamily="34" charset="0"/>
              </a:rPr>
              <a:t> lorem </a:t>
            </a:r>
            <a:r>
              <a:rPr lang="en-GB" dirty="0" err="1">
                <a:effectLst/>
                <a:latin typeface="Arial" panose="020B0604020202020204" pitchFamily="34" charset="0"/>
              </a:rPr>
              <a:t>ut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posuere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S" dirty="0"/>
          </a:p>
          <a:p>
            <a:pPr lvl="0"/>
            <a:endParaRPr lang="en-I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7DC8CE-87C9-F743-C035-1FA0349950F4}"/>
              </a:ext>
            </a:extLst>
          </p:cNvPr>
          <p:cNvCxnSpPr>
            <a:cxnSpLocks/>
          </p:cNvCxnSpPr>
          <p:nvPr userDrawn="1"/>
        </p:nvCxnSpPr>
        <p:spPr>
          <a:xfrm>
            <a:off x="4267200" y="2322328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61A422-81F7-2661-C1CA-FD247CDABB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67200" y="1122904"/>
            <a:ext cx="7620000" cy="1148075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4000"/>
              </a:lnSpc>
              <a:buNone/>
              <a:defRPr sz="3200" b="1" i="0" baseline="0"/>
            </a:lvl1pPr>
          </a:lstStyle>
          <a:p>
            <a:pPr lvl="0"/>
            <a:r>
              <a:rPr lang="en-IS" dirty="0"/>
              <a:t>Langir punktar með mynd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8DED361E-CBC5-4C41-390C-95C6159BD8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-13806"/>
            <a:ext cx="307178" cy="11567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I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9571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ar í tveimur dálk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E98DDCD0-030E-571C-8E31-C0D69CACB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3601" y="6035947"/>
            <a:ext cx="1850929" cy="520122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8DED361E-CBC5-4C41-390C-95C6159BD8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-13806"/>
            <a:ext cx="307178" cy="11567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IS" dirty="0"/>
              <a:t> 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D2441A7-B73A-09BC-FA39-AECB2FC24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531170"/>
            <a:ext cx="5400000" cy="3183828"/>
          </a:xfrm>
          <a:prstGeom prst="rect">
            <a:avLst/>
          </a:prstGeom>
        </p:spPr>
        <p:txBody>
          <a:bodyPr lIns="0" numCol="1" spcCol="365760"/>
          <a:lstStyle>
            <a:lvl1pPr marL="342900" indent="-342900">
              <a:lnSpc>
                <a:spcPts val="3200"/>
              </a:lnSpc>
              <a:buFont typeface="Arial" panose="020B0604020202020204" pitchFamily="34" charset="0"/>
              <a:buChar char="•"/>
              <a:defRPr sz="2000" b="0" i="0" baseline="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lectus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leo</a:t>
            </a:r>
            <a:r>
              <a:rPr lang="en-GB" dirty="0">
                <a:effectLst/>
                <a:latin typeface="Arial" panose="020B0604020202020204" pitchFamily="34" charset="0"/>
              </a:rPr>
              <a:t>, pulvinar </a:t>
            </a:r>
            <a:r>
              <a:rPr lang="en-GB" dirty="0" err="1">
                <a:effectLst/>
                <a:latin typeface="Arial" panose="020B0604020202020204" pitchFamily="34" charset="0"/>
              </a:rPr>
              <a:t>nec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GB" dirty="0">
                <a:effectLst/>
                <a:latin typeface="Arial" panose="020B0604020202020204" pitchFamily="34" charset="0"/>
              </a:rPr>
              <a:t> a, </a:t>
            </a:r>
            <a:r>
              <a:rPr lang="en-GB" dirty="0" err="1">
                <a:effectLst/>
                <a:latin typeface="Arial" panose="020B0604020202020204" pitchFamily="34" charset="0"/>
              </a:rPr>
              <a:t>ultrices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eu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tellus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effectLst/>
                <a:latin typeface="Arial" panose="020B0604020202020204" pitchFamily="34" charset="0"/>
              </a:rPr>
              <a:t>Duis </a:t>
            </a:r>
            <a:r>
              <a:rPr lang="en-GB" dirty="0" err="1">
                <a:effectLst/>
                <a:latin typeface="Arial" panose="020B0604020202020204" pitchFamily="34" charset="0"/>
              </a:rPr>
              <a:t>consequat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neque</a:t>
            </a:r>
            <a:r>
              <a:rPr lang="en-GB" dirty="0">
                <a:effectLst/>
                <a:latin typeface="Arial" panose="020B0604020202020204" pitchFamily="34" charset="0"/>
              </a:rPr>
              <a:t> id </a:t>
            </a:r>
            <a:r>
              <a:rPr lang="en-GB" dirty="0" err="1">
                <a:effectLst/>
                <a:latin typeface="Arial" panose="020B0604020202020204" pitchFamily="34" charset="0"/>
              </a:rPr>
              <a:t>tristique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pretium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fringilla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nulla</a:t>
            </a:r>
            <a:r>
              <a:rPr lang="en-GB" dirty="0">
                <a:effectLst/>
                <a:latin typeface="Arial" panose="020B0604020202020204" pitchFamily="34" charset="0"/>
              </a:rPr>
              <a:t> at </a:t>
            </a:r>
            <a:r>
              <a:rPr lang="en-GB" dirty="0" err="1">
                <a:effectLst/>
                <a:latin typeface="Arial" panose="020B0604020202020204" pitchFamily="34" charset="0"/>
              </a:rPr>
              <a:t>varius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interdum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enim</a:t>
            </a:r>
            <a:r>
              <a:rPr lang="en-GB" dirty="0">
                <a:effectLst/>
                <a:latin typeface="Arial" panose="020B0604020202020204" pitchFamily="34" charset="0"/>
              </a:rPr>
              <a:t> ex </a:t>
            </a:r>
            <a:r>
              <a:rPr lang="en-GB" dirty="0" err="1">
                <a:effectLst/>
                <a:latin typeface="Arial" panose="020B0604020202020204" pitchFamily="34" charset="0"/>
              </a:rPr>
              <a:t>ornare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nulla</a:t>
            </a:r>
            <a:r>
              <a:rPr lang="en-GB" dirty="0">
                <a:effectLst/>
                <a:latin typeface="Arial" panose="020B0604020202020204" pitchFamily="34" charset="0"/>
              </a:rPr>
              <a:t>, in </a:t>
            </a:r>
            <a:r>
              <a:rPr lang="en-GB" dirty="0" err="1">
                <a:effectLst/>
                <a:latin typeface="Arial" panose="020B0604020202020204" pitchFamily="34" charset="0"/>
              </a:rPr>
              <a:t>scelerisque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nisl</a:t>
            </a:r>
            <a:r>
              <a:rPr lang="en-GB" dirty="0">
                <a:effectLst/>
                <a:latin typeface="Arial" panose="020B0604020202020204" pitchFamily="34" charset="0"/>
              </a:rPr>
              <a:t> magna </a:t>
            </a:r>
            <a:r>
              <a:rPr lang="en-GB" dirty="0" err="1">
                <a:effectLst/>
                <a:latin typeface="Arial" panose="020B0604020202020204" pitchFamily="34" charset="0"/>
              </a:rPr>
              <a:t>quis</a:t>
            </a:r>
            <a:r>
              <a:rPr lang="en-GB" dirty="0">
                <a:effectLst/>
                <a:latin typeface="Arial" panose="020B0604020202020204" pitchFamily="34" charset="0"/>
              </a:rPr>
              <a:t> diam. 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effectLst/>
                <a:latin typeface="Arial" panose="020B0604020202020204" pitchFamily="34" charset="0"/>
              </a:rPr>
              <a:t>Duis </a:t>
            </a:r>
            <a:r>
              <a:rPr lang="en-GB" dirty="0" err="1">
                <a:effectLst/>
                <a:latin typeface="Arial" panose="020B0604020202020204" pitchFamily="34" charset="0"/>
              </a:rPr>
              <a:t>ornare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eget</a:t>
            </a:r>
            <a:r>
              <a:rPr lang="en-GB" dirty="0">
                <a:effectLst/>
                <a:latin typeface="Arial" panose="020B0604020202020204" pitchFamily="34" charset="0"/>
              </a:rPr>
              <a:t> lorem </a:t>
            </a:r>
            <a:r>
              <a:rPr lang="en-GB" dirty="0" err="1">
                <a:effectLst/>
                <a:latin typeface="Arial" panose="020B0604020202020204" pitchFamily="34" charset="0"/>
              </a:rPr>
              <a:t>ut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posuere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</a:p>
          <a:p>
            <a:pPr lvl="0"/>
            <a:endParaRPr lang="en-IS" dirty="0"/>
          </a:p>
          <a:p>
            <a:pPr lvl="0"/>
            <a:endParaRPr lang="en-I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4BB963-3D4D-847E-8BD4-C0E2970A980E}"/>
              </a:ext>
            </a:extLst>
          </p:cNvPr>
          <p:cNvCxnSpPr>
            <a:cxnSpLocks/>
          </p:cNvCxnSpPr>
          <p:nvPr userDrawn="1"/>
        </p:nvCxnSpPr>
        <p:spPr>
          <a:xfrm>
            <a:off x="609600" y="2330505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278F6FB-C0C4-0696-AF4E-343BE40FF1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139249"/>
            <a:ext cx="9283148" cy="1148075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4000"/>
              </a:lnSpc>
              <a:buNone/>
              <a:defRPr sz="3200" b="1" i="0" baseline="0"/>
            </a:lvl1pPr>
          </a:lstStyle>
          <a:p>
            <a:pPr lvl="0"/>
            <a:r>
              <a:rPr lang="en-IS" dirty="0"/>
              <a:t>Punktar í tveimur dálkum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25653D3-0E97-5621-12FD-CE1B9F4EEA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6150" y="2531170"/>
            <a:ext cx="5400000" cy="3183828"/>
          </a:xfrm>
          <a:prstGeom prst="rect">
            <a:avLst/>
          </a:prstGeom>
        </p:spPr>
        <p:txBody>
          <a:bodyPr lIns="0" numCol="1" spcCol="365760"/>
          <a:lstStyle>
            <a:lvl1pPr marL="0" indent="0">
              <a:lnSpc>
                <a:spcPts val="3200"/>
              </a:lnSpc>
              <a:buFont typeface="Arial" panose="020B0604020202020204" pitchFamily="34" charset="0"/>
              <a:buNone/>
              <a:defRPr sz="2000" b="0" i="0" baseline="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effectLst/>
                <a:latin typeface="Arial" panose="020B0604020202020204" pitchFamily="34" charset="0"/>
              </a:rPr>
              <a:t>Duis </a:t>
            </a:r>
            <a:r>
              <a:rPr lang="en-GB" dirty="0" err="1">
                <a:effectLst/>
                <a:latin typeface="Arial" panose="020B0604020202020204" pitchFamily="34" charset="0"/>
              </a:rPr>
              <a:t>consequat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neque</a:t>
            </a:r>
            <a:r>
              <a:rPr lang="en-GB" dirty="0">
                <a:effectLst/>
                <a:latin typeface="Arial" panose="020B0604020202020204" pitchFamily="34" charset="0"/>
              </a:rPr>
              <a:t> id </a:t>
            </a:r>
            <a:r>
              <a:rPr lang="en-GB" dirty="0" err="1">
                <a:effectLst/>
                <a:latin typeface="Arial" panose="020B0604020202020204" pitchFamily="34" charset="0"/>
              </a:rPr>
              <a:t>tristique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pretium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fringilla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nulla</a:t>
            </a:r>
            <a:r>
              <a:rPr lang="en-GB" dirty="0">
                <a:effectLst/>
                <a:latin typeface="Arial" panose="020B0604020202020204" pitchFamily="34" charset="0"/>
              </a:rPr>
              <a:t> at </a:t>
            </a:r>
            <a:r>
              <a:rPr lang="en-GB" dirty="0" err="1">
                <a:effectLst/>
                <a:latin typeface="Arial" panose="020B0604020202020204" pitchFamily="34" charset="0"/>
              </a:rPr>
              <a:t>varius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interdum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enim</a:t>
            </a:r>
            <a:r>
              <a:rPr lang="en-GB" dirty="0">
                <a:effectLst/>
                <a:latin typeface="Arial" panose="020B0604020202020204" pitchFamily="34" charset="0"/>
              </a:rPr>
              <a:t> ex </a:t>
            </a:r>
            <a:r>
              <a:rPr lang="en-GB" dirty="0" err="1">
                <a:effectLst/>
                <a:latin typeface="Arial" panose="020B0604020202020204" pitchFamily="34" charset="0"/>
              </a:rPr>
              <a:t>ornare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nulla</a:t>
            </a:r>
            <a:r>
              <a:rPr lang="en-GB" dirty="0">
                <a:effectLst/>
                <a:latin typeface="Arial" panose="020B0604020202020204" pitchFamily="34" charset="0"/>
              </a:rPr>
              <a:t>, in </a:t>
            </a:r>
            <a:r>
              <a:rPr lang="en-GB" dirty="0" err="1">
                <a:effectLst/>
                <a:latin typeface="Arial" panose="020B0604020202020204" pitchFamily="34" charset="0"/>
              </a:rPr>
              <a:t>scelerisque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nisl</a:t>
            </a:r>
            <a:r>
              <a:rPr lang="en-GB" dirty="0">
                <a:effectLst/>
                <a:latin typeface="Arial" panose="020B0604020202020204" pitchFamily="34" charset="0"/>
              </a:rPr>
              <a:t> magna </a:t>
            </a:r>
            <a:r>
              <a:rPr lang="en-GB" dirty="0" err="1">
                <a:effectLst/>
                <a:latin typeface="Arial" panose="020B0604020202020204" pitchFamily="34" charset="0"/>
              </a:rPr>
              <a:t>quis</a:t>
            </a:r>
            <a:r>
              <a:rPr lang="en-GB" dirty="0">
                <a:effectLst/>
                <a:latin typeface="Arial" panose="020B0604020202020204" pitchFamily="34" charset="0"/>
              </a:rPr>
              <a:t> diam. 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lectus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leo</a:t>
            </a:r>
            <a:r>
              <a:rPr lang="en-GB" dirty="0">
                <a:effectLst/>
                <a:latin typeface="Arial" panose="020B0604020202020204" pitchFamily="34" charset="0"/>
              </a:rPr>
              <a:t>, pulvinar </a:t>
            </a:r>
            <a:r>
              <a:rPr lang="en-GB" dirty="0" err="1">
                <a:effectLst/>
                <a:latin typeface="Arial" panose="020B0604020202020204" pitchFamily="34" charset="0"/>
              </a:rPr>
              <a:t>nec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GB" dirty="0">
                <a:effectLst/>
                <a:latin typeface="Arial" panose="020B0604020202020204" pitchFamily="34" charset="0"/>
              </a:rPr>
              <a:t> a, </a:t>
            </a:r>
            <a:r>
              <a:rPr lang="en-GB" dirty="0" err="1">
                <a:effectLst/>
                <a:latin typeface="Arial" panose="020B0604020202020204" pitchFamily="34" charset="0"/>
              </a:rPr>
              <a:t>ultrices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eu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tellus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</a:p>
          <a:p>
            <a:pPr lvl="0"/>
            <a:endParaRPr lang="en-IS" dirty="0"/>
          </a:p>
          <a:p>
            <a:pPr lvl="0"/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482091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chevron pattern&#10;&#10;Description automatically generated">
            <a:extLst>
              <a:ext uri="{FF2B5EF4-FFF2-40B4-BE49-F238E27FC236}">
                <a16:creationId xmlns:a16="http://schemas.microsoft.com/office/drawing/2014/main" id="{6ADCE3DA-35EC-36B4-C363-31EF3BC0E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81"/>
            <a:ext cx="304800" cy="1148075"/>
          </a:xfrm>
          <a:prstGeom prst="rect">
            <a:avLst/>
          </a:prstGeom>
        </p:spPr>
      </p:pic>
      <p:pic>
        <p:nvPicPr>
          <p:cNvPr id="7" name="Picture 6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E98DDCD0-030E-571C-8E31-C0D69CACB6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3601" y="6035947"/>
            <a:ext cx="1850929" cy="520122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49EE31B2-091A-200E-94DF-5526873255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4888" y="2933574"/>
            <a:ext cx="3528000" cy="2781425"/>
          </a:xfrm>
          <a:prstGeom prst="rect">
            <a:avLst/>
          </a:prstGeom>
        </p:spPr>
        <p:txBody>
          <a:bodyPr lIns="0" numCol="1" spcCol="0"/>
          <a:lstStyle>
            <a:lvl1pPr marL="0" indent="0">
              <a:lnSpc>
                <a:spcPts val="2400"/>
              </a:lnSpc>
              <a:buNone/>
              <a:defRPr sz="1600" b="0" i="0" normalizeH="0" baseline="0"/>
            </a:lvl1pPr>
          </a:lstStyle>
          <a:p>
            <a:pPr lvl="0"/>
            <a:r>
              <a:rPr lang="en-GB" dirty="0"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effectLst/>
                <a:latin typeface="Arial" panose="020B0604020202020204" pitchFamily="34" charset="0"/>
              </a:rPr>
              <a:t>amet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elit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lectus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leo</a:t>
            </a:r>
            <a:r>
              <a:rPr lang="en-GB" dirty="0">
                <a:effectLst/>
                <a:latin typeface="Arial" panose="020B0604020202020204" pitchFamily="34" charset="0"/>
              </a:rPr>
              <a:t>, pulvinar </a:t>
            </a:r>
            <a:r>
              <a:rPr lang="en-GB" dirty="0" err="1">
                <a:effectLst/>
                <a:latin typeface="Arial" panose="020B0604020202020204" pitchFamily="34" charset="0"/>
              </a:rPr>
              <a:t>nec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GB" dirty="0">
                <a:effectLst/>
                <a:latin typeface="Arial" panose="020B0604020202020204" pitchFamily="34" charset="0"/>
              </a:rPr>
              <a:t> a, </a:t>
            </a:r>
            <a:r>
              <a:rPr lang="en-GB" dirty="0" err="1">
                <a:effectLst/>
                <a:latin typeface="Arial" panose="020B0604020202020204" pitchFamily="34" charset="0"/>
              </a:rPr>
              <a:t>ultrices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eu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tellus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  <a:endParaRPr lang="en-I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D7FD71-0F23-8380-D1B9-9C9EDD36C9AB}"/>
              </a:ext>
            </a:extLst>
          </p:cNvPr>
          <p:cNvCxnSpPr>
            <a:cxnSpLocks/>
          </p:cNvCxnSpPr>
          <p:nvPr userDrawn="1"/>
        </p:nvCxnSpPr>
        <p:spPr>
          <a:xfrm>
            <a:off x="601636" y="2892161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FEEE229-C79A-F4EE-8BA6-3436988667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43072"/>
            <a:ext cx="3528000" cy="907676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3200"/>
              </a:lnSpc>
              <a:buNone/>
              <a:defRPr sz="2000" b="1" i="0" baseline="0"/>
            </a:lvl1pPr>
          </a:lstStyle>
          <a:p>
            <a:pPr lvl="0"/>
            <a:r>
              <a:rPr lang="en-IS" dirty="0"/>
              <a:t>Atriði 1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97150A6-82B6-D49E-202B-6AF210CDD9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5840" y="2933574"/>
            <a:ext cx="3528000" cy="2781425"/>
          </a:xfrm>
          <a:prstGeom prst="rect">
            <a:avLst/>
          </a:prstGeom>
        </p:spPr>
        <p:txBody>
          <a:bodyPr lIns="0" numCol="1" spcCol="0"/>
          <a:lstStyle>
            <a:lvl1pPr marL="0" indent="0">
              <a:lnSpc>
                <a:spcPts val="2400"/>
              </a:lnSpc>
              <a:buNone/>
              <a:defRPr sz="1600" b="0" i="0" normalizeH="0" baseline="0"/>
            </a:lvl1pPr>
          </a:lstStyle>
          <a:p>
            <a:pPr lvl="0"/>
            <a:r>
              <a:rPr lang="en-GB" dirty="0"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effectLst/>
                <a:latin typeface="Arial" panose="020B0604020202020204" pitchFamily="34" charset="0"/>
              </a:rPr>
              <a:t>amet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elit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endParaRPr lang="en-I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9C14F3-3615-DCE0-22D6-FB81DF505C5B}"/>
              </a:ext>
            </a:extLst>
          </p:cNvPr>
          <p:cNvCxnSpPr>
            <a:cxnSpLocks/>
          </p:cNvCxnSpPr>
          <p:nvPr userDrawn="1"/>
        </p:nvCxnSpPr>
        <p:spPr>
          <a:xfrm>
            <a:off x="4422775" y="2892161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16B9C67-978F-9449-F019-7D6A0DB27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35840" y="1943072"/>
            <a:ext cx="3528000" cy="907676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3200"/>
              </a:lnSpc>
              <a:buNone/>
              <a:defRPr sz="2000" b="1" i="0" baseline="0"/>
            </a:lvl1pPr>
          </a:lstStyle>
          <a:p>
            <a:pPr lvl="0"/>
            <a:r>
              <a:rPr lang="en-IS" dirty="0"/>
              <a:t>Atriði 2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3B5E174-C514-A2C1-CE8A-4576263A95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9590" y="2933574"/>
            <a:ext cx="3528000" cy="2781425"/>
          </a:xfrm>
          <a:prstGeom prst="rect">
            <a:avLst/>
          </a:prstGeom>
        </p:spPr>
        <p:txBody>
          <a:bodyPr lIns="0" numCol="1" spcCol="0"/>
          <a:lstStyle>
            <a:lvl1pPr marL="0" indent="0">
              <a:lnSpc>
                <a:spcPts val="2400"/>
              </a:lnSpc>
              <a:buNone/>
              <a:defRPr sz="1600" b="0" i="0" normalizeH="0" baseline="0"/>
            </a:lvl1pPr>
          </a:lstStyle>
          <a:p>
            <a:pPr lvl="0"/>
            <a:r>
              <a:rPr lang="en-GB" dirty="0"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effectLst/>
                <a:latin typeface="Arial" panose="020B0604020202020204" pitchFamily="34" charset="0"/>
              </a:rPr>
              <a:t>amet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elit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lectus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leo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  <a:endParaRPr lang="en-I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EE282B-C4D9-8654-220C-43807DB992CD}"/>
              </a:ext>
            </a:extLst>
          </p:cNvPr>
          <p:cNvCxnSpPr>
            <a:cxnSpLocks/>
          </p:cNvCxnSpPr>
          <p:nvPr userDrawn="1"/>
        </p:nvCxnSpPr>
        <p:spPr>
          <a:xfrm>
            <a:off x="8238490" y="2892161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0664E04-2191-BBDA-1CBD-2017C9ADEA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9590" y="1943072"/>
            <a:ext cx="3528000" cy="907676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3200"/>
              </a:lnSpc>
              <a:buNone/>
              <a:defRPr sz="2000" b="1" i="0" baseline="0"/>
            </a:lvl1pPr>
          </a:lstStyle>
          <a:p>
            <a:pPr lvl="0"/>
            <a:r>
              <a:rPr lang="en-IS" dirty="0"/>
              <a:t>Atriði 3</a:t>
            </a:r>
          </a:p>
        </p:txBody>
      </p:sp>
    </p:spTree>
    <p:extLst>
      <p:ext uri="{BB962C8B-B14F-4D97-AF65-F5344CB8AC3E}">
        <p14:creationId xmlns:p14="http://schemas.microsoft.com/office/powerpoint/2010/main" val="3541786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triði með 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250F6C1-4BB6-A314-9D40-1E0BB6A2BA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0" y="-4763"/>
            <a:ext cx="11887200" cy="2862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IS" dirty="0"/>
          </a:p>
        </p:txBody>
      </p:sp>
      <p:pic>
        <p:nvPicPr>
          <p:cNvPr id="4" name="Picture 3" descr="A blue and white chevron pattern&#10;&#10;Description automatically generated">
            <a:extLst>
              <a:ext uri="{FF2B5EF4-FFF2-40B4-BE49-F238E27FC236}">
                <a16:creationId xmlns:a16="http://schemas.microsoft.com/office/drawing/2014/main" id="{6ADCE3DA-35EC-36B4-C363-31EF3BC0E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81"/>
            <a:ext cx="304800" cy="1148075"/>
          </a:xfrm>
          <a:prstGeom prst="rect">
            <a:avLst/>
          </a:prstGeom>
        </p:spPr>
      </p:pic>
      <p:pic>
        <p:nvPicPr>
          <p:cNvPr id="7" name="Picture 6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E98DDCD0-030E-571C-8E31-C0D69CACB6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3601" y="6035947"/>
            <a:ext cx="1850929" cy="520122"/>
          </a:xfrm>
          <a:prstGeom prst="rect">
            <a:avLst/>
          </a:prstGeom>
        </p:spPr>
      </p:pic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4FEF8EA-2DD2-E6BF-3E24-1E20A414E7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4888" y="4089135"/>
            <a:ext cx="3528000" cy="1620000"/>
          </a:xfrm>
          <a:prstGeom prst="rect">
            <a:avLst/>
          </a:prstGeom>
        </p:spPr>
        <p:txBody>
          <a:bodyPr lIns="0" numCol="1" spcCol="0"/>
          <a:lstStyle>
            <a:lvl1pPr marL="0" indent="0">
              <a:lnSpc>
                <a:spcPts val="2400"/>
              </a:lnSpc>
              <a:buNone/>
              <a:defRPr sz="1600" b="0" i="0" normalizeH="0" baseline="0"/>
            </a:lvl1pPr>
          </a:lstStyle>
          <a:p>
            <a:pPr lvl="0"/>
            <a:r>
              <a:rPr lang="en-GB" dirty="0"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effectLst/>
                <a:latin typeface="Arial" panose="020B0604020202020204" pitchFamily="34" charset="0"/>
              </a:rPr>
              <a:t>amet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elit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lectus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leo</a:t>
            </a:r>
            <a:r>
              <a:rPr lang="en-GB" dirty="0">
                <a:effectLst/>
                <a:latin typeface="Arial" panose="020B0604020202020204" pitchFamily="34" charset="0"/>
              </a:rPr>
              <a:t>, pulvinar </a:t>
            </a:r>
            <a:r>
              <a:rPr lang="en-GB" dirty="0" err="1">
                <a:effectLst/>
                <a:latin typeface="Arial" panose="020B0604020202020204" pitchFamily="34" charset="0"/>
              </a:rPr>
              <a:t>nec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GB" dirty="0">
                <a:effectLst/>
                <a:latin typeface="Arial" panose="020B0604020202020204" pitchFamily="34" charset="0"/>
              </a:rPr>
              <a:t> a, </a:t>
            </a:r>
            <a:r>
              <a:rPr lang="en-GB" dirty="0" err="1">
                <a:effectLst/>
                <a:latin typeface="Arial" panose="020B0604020202020204" pitchFamily="34" charset="0"/>
              </a:rPr>
              <a:t>ultrices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eu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tellus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  <a:endParaRPr lang="en-I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CD5C84-11A3-2BAD-F1DB-1237B456D859}"/>
              </a:ext>
            </a:extLst>
          </p:cNvPr>
          <p:cNvCxnSpPr>
            <a:cxnSpLocks/>
          </p:cNvCxnSpPr>
          <p:nvPr userDrawn="1"/>
        </p:nvCxnSpPr>
        <p:spPr>
          <a:xfrm>
            <a:off x="601636" y="4047722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FC3882C-02D8-D401-69DA-DB408D49AA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098633"/>
            <a:ext cx="3528000" cy="907676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3200"/>
              </a:lnSpc>
              <a:buNone/>
              <a:defRPr sz="2000" b="1" i="0" baseline="0"/>
            </a:lvl1pPr>
          </a:lstStyle>
          <a:p>
            <a:pPr lvl="0"/>
            <a:r>
              <a:rPr lang="en-IS" dirty="0"/>
              <a:t>Atriði 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E914281-3308-EF31-C946-DC81F40CC5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5840" y="4089135"/>
            <a:ext cx="3528000" cy="1620000"/>
          </a:xfrm>
          <a:prstGeom prst="rect">
            <a:avLst/>
          </a:prstGeom>
        </p:spPr>
        <p:txBody>
          <a:bodyPr lIns="0" numCol="1" spcCol="0"/>
          <a:lstStyle>
            <a:lvl1pPr marL="0" indent="0">
              <a:lnSpc>
                <a:spcPts val="2400"/>
              </a:lnSpc>
              <a:buNone/>
              <a:defRPr sz="1600" b="0" i="0" normalizeH="0" baseline="0"/>
            </a:lvl1pPr>
          </a:lstStyle>
          <a:p>
            <a:pPr lvl="0"/>
            <a:r>
              <a:rPr lang="en-GB" dirty="0"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effectLst/>
                <a:latin typeface="Arial" panose="020B0604020202020204" pitchFamily="34" charset="0"/>
              </a:rPr>
              <a:t>amet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elit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endParaRPr lang="en-I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435CFC-EDD2-42BC-27C5-202F7CAE5BEA}"/>
              </a:ext>
            </a:extLst>
          </p:cNvPr>
          <p:cNvCxnSpPr>
            <a:cxnSpLocks/>
          </p:cNvCxnSpPr>
          <p:nvPr userDrawn="1"/>
        </p:nvCxnSpPr>
        <p:spPr>
          <a:xfrm>
            <a:off x="4422775" y="4047722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97DE335-7F1E-8905-12BB-F7966B508B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35840" y="3098633"/>
            <a:ext cx="3528000" cy="907676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3200"/>
              </a:lnSpc>
              <a:buNone/>
              <a:defRPr sz="2000" b="1" i="0" baseline="0"/>
            </a:lvl1pPr>
          </a:lstStyle>
          <a:p>
            <a:pPr lvl="0"/>
            <a:r>
              <a:rPr lang="en-IS" dirty="0"/>
              <a:t>Atriði 2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8850D53-D7BD-5B84-614F-B553CF73C6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9590" y="4089135"/>
            <a:ext cx="3528000" cy="1620000"/>
          </a:xfrm>
          <a:prstGeom prst="rect">
            <a:avLst/>
          </a:prstGeom>
        </p:spPr>
        <p:txBody>
          <a:bodyPr lIns="0" numCol="1" spcCol="0"/>
          <a:lstStyle>
            <a:lvl1pPr marL="0" indent="0">
              <a:lnSpc>
                <a:spcPts val="2400"/>
              </a:lnSpc>
              <a:buNone/>
              <a:defRPr sz="1600" b="0" i="0" normalizeH="0" baseline="0"/>
            </a:lvl1pPr>
          </a:lstStyle>
          <a:p>
            <a:pPr lvl="0"/>
            <a:r>
              <a:rPr lang="en-GB" dirty="0"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effectLst/>
                <a:latin typeface="Arial" panose="020B0604020202020204" pitchFamily="34" charset="0"/>
              </a:rPr>
              <a:t>amet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elit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lectus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leo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  <a:endParaRPr lang="en-I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3943C9-E9DE-5293-5FC8-57ABC906399E}"/>
              </a:ext>
            </a:extLst>
          </p:cNvPr>
          <p:cNvCxnSpPr>
            <a:cxnSpLocks/>
          </p:cNvCxnSpPr>
          <p:nvPr userDrawn="1"/>
        </p:nvCxnSpPr>
        <p:spPr>
          <a:xfrm>
            <a:off x="8238490" y="4047722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B6D062A-8968-6ABE-E7FA-985D8FF6B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9590" y="3098633"/>
            <a:ext cx="3528000" cy="907676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3200"/>
              </a:lnSpc>
              <a:buNone/>
              <a:defRPr sz="2000" b="1" i="0" baseline="0"/>
            </a:lvl1pPr>
          </a:lstStyle>
          <a:p>
            <a:pPr lvl="0"/>
            <a:r>
              <a:rPr lang="en-IS" dirty="0"/>
              <a:t>Atriði 3</a:t>
            </a:r>
          </a:p>
        </p:txBody>
      </p:sp>
    </p:spTree>
    <p:extLst>
      <p:ext uri="{BB962C8B-B14F-4D97-AF65-F5344CB8AC3E}">
        <p14:creationId xmlns:p14="http://schemas.microsoft.com/office/powerpoint/2010/main" val="2296989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triði með 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771F10-9442-D683-54D6-32D7D3FAAC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7178" y="-4762"/>
            <a:ext cx="3655222" cy="6773552"/>
          </a:xfrm>
          <a:prstGeom prst="rect">
            <a:avLst/>
          </a:prstGeom>
        </p:spPr>
        <p:txBody>
          <a:bodyPr/>
          <a:lstStyle/>
          <a:p>
            <a:r>
              <a:rPr lang="en-IS" dirty="0"/>
              <a:t>     </a:t>
            </a:r>
          </a:p>
        </p:txBody>
      </p:sp>
      <p:pic>
        <p:nvPicPr>
          <p:cNvPr id="7" name="Picture 6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E98DDCD0-030E-571C-8E31-C0D69CACB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3601" y="6035947"/>
            <a:ext cx="1850929" cy="520122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3D2A9D1-70D1-CA60-3CB9-D0EC810CAB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-13806"/>
            <a:ext cx="307178" cy="11567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IS" dirty="0"/>
              <a:t> 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D93D14-DB23-D741-6B28-3E17DDE849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0452" y="3073808"/>
            <a:ext cx="3644348" cy="1517208"/>
          </a:xfrm>
          <a:prstGeom prst="rect">
            <a:avLst/>
          </a:prstGeom>
        </p:spPr>
        <p:txBody>
          <a:bodyPr lIns="0" numCol="1" spcCol="0"/>
          <a:lstStyle>
            <a:lvl1pPr marL="0" indent="0">
              <a:lnSpc>
                <a:spcPts val="2400"/>
              </a:lnSpc>
              <a:buNone/>
              <a:defRPr sz="1600" b="0" i="0" normalizeH="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effectLst/>
                <a:latin typeface="Arial" panose="020B0604020202020204" pitchFamily="34" charset="0"/>
              </a:rPr>
              <a:t>amet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elit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lectus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leo</a:t>
            </a:r>
            <a:r>
              <a:rPr lang="en-GB" dirty="0">
                <a:effectLst/>
                <a:latin typeface="Arial" panose="020B0604020202020204" pitchFamily="34" charset="0"/>
              </a:rPr>
              <a:t>, pulvinar </a:t>
            </a:r>
            <a:r>
              <a:rPr lang="en-GB" dirty="0" err="1">
                <a:effectLst/>
                <a:latin typeface="Arial" panose="020B0604020202020204" pitchFamily="34" charset="0"/>
              </a:rPr>
              <a:t>nec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GB" dirty="0">
                <a:effectLst/>
                <a:latin typeface="Arial" panose="020B0604020202020204" pitchFamily="34" charset="0"/>
              </a:rPr>
              <a:t> a, </a:t>
            </a:r>
            <a:r>
              <a:rPr lang="en-GB" dirty="0" err="1">
                <a:effectLst/>
                <a:latin typeface="Arial" panose="020B0604020202020204" pitchFamily="34" charset="0"/>
              </a:rPr>
              <a:t>ultrices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eu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tellus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  <a:endParaRPr lang="en-IS" dirty="0"/>
          </a:p>
          <a:p>
            <a:pPr lvl="0"/>
            <a:endParaRPr lang="en-I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E4EED1-E042-680D-3D34-455B1BBD1B1E}"/>
              </a:ext>
            </a:extLst>
          </p:cNvPr>
          <p:cNvCxnSpPr>
            <a:cxnSpLocks/>
          </p:cNvCxnSpPr>
          <p:nvPr userDrawn="1"/>
        </p:nvCxnSpPr>
        <p:spPr>
          <a:xfrm>
            <a:off x="4267200" y="2898913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0F0FA30-06E2-06C5-4573-F3DE7E7629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0452" y="1949824"/>
            <a:ext cx="3644348" cy="907676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3200"/>
              </a:lnSpc>
              <a:buNone/>
              <a:defRPr sz="2000" b="1" i="0" baseline="0"/>
            </a:lvl1pPr>
          </a:lstStyle>
          <a:p>
            <a:pPr lvl="0"/>
            <a:r>
              <a:rPr lang="en-IS" dirty="0"/>
              <a:t>Atriði 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5CA8FB-11D4-6579-C8CD-84EC44C31D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2692" y="3073808"/>
            <a:ext cx="3644348" cy="1517208"/>
          </a:xfrm>
          <a:prstGeom prst="rect">
            <a:avLst/>
          </a:prstGeom>
        </p:spPr>
        <p:txBody>
          <a:bodyPr lIns="0" numCol="1" spcCol="0"/>
          <a:lstStyle>
            <a:lvl1pPr marL="0" indent="0">
              <a:lnSpc>
                <a:spcPts val="2400"/>
              </a:lnSpc>
              <a:buNone/>
              <a:defRPr sz="1600" b="0" i="0" normalizeH="0" baseline="0"/>
            </a:lvl1pPr>
          </a:lstStyle>
          <a:p>
            <a:pPr lvl="0"/>
            <a:r>
              <a:rPr lang="en-GB" dirty="0"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effectLst/>
                <a:latin typeface="Arial" panose="020B0604020202020204" pitchFamily="34" charset="0"/>
              </a:rPr>
              <a:t>amet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elit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lectus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leo</a:t>
            </a:r>
            <a:r>
              <a:rPr lang="en-GB" dirty="0">
                <a:effectLst/>
                <a:latin typeface="Arial" panose="020B0604020202020204" pitchFamily="34" charset="0"/>
              </a:rPr>
              <a:t>, pulvinar </a:t>
            </a:r>
            <a:r>
              <a:rPr lang="en-GB" dirty="0" err="1">
                <a:effectLst/>
                <a:latin typeface="Arial" panose="020B0604020202020204" pitchFamily="34" charset="0"/>
              </a:rPr>
              <a:t>nec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GB" dirty="0">
                <a:effectLst/>
                <a:latin typeface="Arial" panose="020B0604020202020204" pitchFamily="34" charset="0"/>
              </a:rPr>
              <a:t> a, </a:t>
            </a:r>
            <a:r>
              <a:rPr lang="en-GB" dirty="0" err="1">
                <a:effectLst/>
                <a:latin typeface="Arial" panose="020B0604020202020204" pitchFamily="34" charset="0"/>
              </a:rPr>
              <a:t>ultrices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eu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tellus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  <a:endParaRPr lang="en-I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D9DA34-3B48-95FD-7F2F-92284D9419B7}"/>
              </a:ext>
            </a:extLst>
          </p:cNvPr>
          <p:cNvCxnSpPr>
            <a:cxnSpLocks/>
          </p:cNvCxnSpPr>
          <p:nvPr userDrawn="1"/>
        </p:nvCxnSpPr>
        <p:spPr>
          <a:xfrm>
            <a:off x="8219440" y="2898913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971E3F0-2F98-0D52-AD68-8651E89C78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2692" y="1949824"/>
            <a:ext cx="3644348" cy="907676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3200"/>
              </a:lnSpc>
              <a:buNone/>
              <a:defRPr sz="2000" b="1" i="0" baseline="0"/>
            </a:lvl1pPr>
          </a:lstStyle>
          <a:p>
            <a:pPr lvl="0"/>
            <a:r>
              <a:rPr lang="en-IS" dirty="0"/>
              <a:t>Atriði 2</a:t>
            </a:r>
          </a:p>
        </p:txBody>
      </p:sp>
    </p:spTree>
    <p:extLst>
      <p:ext uri="{BB962C8B-B14F-4D97-AF65-F5344CB8AC3E}">
        <p14:creationId xmlns:p14="http://schemas.microsoft.com/office/powerpoint/2010/main" val="368364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 með mynd í bakgrun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93D126F-52AC-2829-6BF7-92B13E7EDA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216789"/>
            <a:ext cx="12192000" cy="687180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icon to add pictures</a:t>
            </a:r>
            <a:endParaRPr lang="en-I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333809-B3DE-E808-D669-85377C0734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53601" y="6035947"/>
            <a:ext cx="1850929" cy="52012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IS" dirty="0"/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609B0F3-24EA-DC55-BF6B-899E3670D7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-13806"/>
            <a:ext cx="307178" cy="11567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I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E6159-6D99-D251-8F51-F90411A59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714500"/>
            <a:ext cx="9296400" cy="1677048"/>
          </a:xfrm>
          <a:prstGeom prst="rect">
            <a:avLst/>
          </a:prstGeom>
          <a:ln>
            <a:noFill/>
          </a:ln>
        </p:spPr>
        <p:txBody>
          <a:bodyPr lIns="0" bIns="91440" anchor="b" anchorCtr="0"/>
          <a:lstStyle>
            <a:lvl1pPr marL="0" indent="0">
              <a:lnSpc>
                <a:spcPts val="6000"/>
              </a:lnSpc>
              <a:buNone/>
              <a:defRPr sz="4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IS" dirty="0"/>
              <a:t>Fyrirsögn á forsíðu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C5F697C1-D19F-55D3-EFDD-BC917F80C2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8" y="3652692"/>
            <a:ext cx="9296401" cy="206230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3200"/>
              </a:lnSpc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Undirfyrirsögn</a:t>
            </a:r>
            <a:r>
              <a:rPr lang="en-GB" dirty="0"/>
              <a:t>/</a:t>
            </a:r>
            <a:r>
              <a:rPr lang="en-GB" dirty="0" err="1"/>
              <a:t>texti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49F2F6-102B-7B7C-4BBD-8AF45C0B02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390900"/>
            <a:ext cx="1676400" cy="76200"/>
          </a:xfrm>
          <a:prstGeom prst="rect">
            <a:avLst/>
          </a:prstGeom>
          <a:solidFill>
            <a:srgbClr val="0066E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I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89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jögur 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chevron pattern&#10;&#10;Description automatically generated">
            <a:extLst>
              <a:ext uri="{FF2B5EF4-FFF2-40B4-BE49-F238E27FC236}">
                <a16:creationId xmlns:a16="http://schemas.microsoft.com/office/drawing/2014/main" id="{6ADCE3DA-35EC-36B4-C363-31EF3BC0E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81"/>
            <a:ext cx="304800" cy="1148075"/>
          </a:xfrm>
          <a:prstGeom prst="rect">
            <a:avLst/>
          </a:prstGeom>
        </p:spPr>
      </p:pic>
      <p:pic>
        <p:nvPicPr>
          <p:cNvPr id="7" name="Picture 6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E98DDCD0-030E-571C-8E31-C0D69CACB6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3601" y="6035947"/>
            <a:ext cx="1850929" cy="520122"/>
          </a:xfrm>
          <a:prstGeom prst="rect">
            <a:avLst/>
          </a:prstGeom>
        </p:spPr>
      </p:pic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8B67BB2-0D12-3743-7C99-290A281195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930808"/>
            <a:ext cx="3644348" cy="1733522"/>
          </a:xfrm>
          <a:prstGeom prst="rect">
            <a:avLst/>
          </a:prstGeom>
        </p:spPr>
        <p:txBody>
          <a:bodyPr lIns="0" numCol="1" spcCol="0"/>
          <a:lstStyle>
            <a:lvl1pPr marL="0" indent="0">
              <a:lnSpc>
                <a:spcPts val="2400"/>
              </a:lnSpc>
              <a:buNone/>
              <a:defRPr sz="1600" b="0" i="0" normalizeH="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effectLst/>
                <a:latin typeface="Arial" panose="020B0604020202020204" pitchFamily="34" charset="0"/>
              </a:rPr>
              <a:t>amet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elit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lectus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leo</a:t>
            </a:r>
            <a:r>
              <a:rPr lang="en-GB" dirty="0">
                <a:effectLst/>
                <a:latin typeface="Arial" panose="020B0604020202020204" pitchFamily="34" charset="0"/>
              </a:rPr>
              <a:t>, pulvinar </a:t>
            </a:r>
            <a:r>
              <a:rPr lang="en-GB" dirty="0" err="1">
                <a:effectLst/>
                <a:latin typeface="Arial" panose="020B0604020202020204" pitchFamily="34" charset="0"/>
              </a:rPr>
              <a:t>nec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GB" dirty="0">
                <a:effectLst/>
                <a:latin typeface="Arial" panose="020B0604020202020204" pitchFamily="34" charset="0"/>
              </a:rPr>
              <a:t> a, </a:t>
            </a:r>
            <a:r>
              <a:rPr lang="en-GB" dirty="0" err="1">
                <a:effectLst/>
                <a:latin typeface="Arial" panose="020B0604020202020204" pitchFamily="34" charset="0"/>
              </a:rPr>
              <a:t>ultrices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eu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tellus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  <a:endParaRPr lang="en-IS" dirty="0"/>
          </a:p>
          <a:p>
            <a:pPr lvl="0"/>
            <a:endParaRPr lang="en-I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76678E-430A-90D2-517B-0A29047AA383}"/>
              </a:ext>
            </a:extLst>
          </p:cNvPr>
          <p:cNvCxnSpPr>
            <a:cxnSpLocks/>
          </p:cNvCxnSpPr>
          <p:nvPr userDrawn="1"/>
        </p:nvCxnSpPr>
        <p:spPr>
          <a:xfrm>
            <a:off x="596348" y="1755913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059FF9B-B31C-EAAD-5C4A-4E43DBC9F3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806824"/>
            <a:ext cx="3644348" cy="907676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3200"/>
              </a:lnSpc>
              <a:buNone/>
              <a:defRPr sz="2000" b="1" i="0" baseline="0"/>
            </a:lvl1pPr>
          </a:lstStyle>
          <a:p>
            <a:pPr lvl="0"/>
            <a:r>
              <a:rPr lang="en-IS" dirty="0"/>
              <a:t>Atriði 1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4F8DA46-67CC-8DCC-CDE6-1F28AE1968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1930807"/>
            <a:ext cx="3644348" cy="1733517"/>
          </a:xfrm>
          <a:prstGeom prst="rect">
            <a:avLst/>
          </a:prstGeom>
        </p:spPr>
        <p:txBody>
          <a:bodyPr lIns="0" numCol="1" spcCol="0"/>
          <a:lstStyle>
            <a:lvl1pPr marL="0" indent="0">
              <a:lnSpc>
                <a:spcPts val="2400"/>
              </a:lnSpc>
              <a:buNone/>
              <a:defRPr sz="1600" b="0" i="0" normalizeH="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effectLst/>
                <a:latin typeface="Arial" panose="020B0604020202020204" pitchFamily="34" charset="0"/>
              </a:rPr>
              <a:t>amet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elit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lectus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leo</a:t>
            </a:r>
            <a:r>
              <a:rPr lang="en-GB" dirty="0">
                <a:effectLst/>
                <a:latin typeface="Arial" panose="020B0604020202020204" pitchFamily="34" charset="0"/>
              </a:rPr>
              <a:t>, pulvinar </a:t>
            </a:r>
            <a:r>
              <a:rPr lang="en-GB" dirty="0" err="1">
                <a:effectLst/>
                <a:latin typeface="Arial" panose="020B0604020202020204" pitchFamily="34" charset="0"/>
              </a:rPr>
              <a:t>nec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GB" dirty="0">
                <a:effectLst/>
                <a:latin typeface="Arial" panose="020B0604020202020204" pitchFamily="34" charset="0"/>
              </a:rPr>
              <a:t> a, </a:t>
            </a:r>
            <a:r>
              <a:rPr lang="en-GB" dirty="0" err="1">
                <a:effectLst/>
                <a:latin typeface="Arial" panose="020B0604020202020204" pitchFamily="34" charset="0"/>
              </a:rPr>
              <a:t>ultrices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eu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tellus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  <a:endParaRPr lang="en-IS" dirty="0"/>
          </a:p>
          <a:p>
            <a:pPr lvl="0"/>
            <a:endParaRPr lang="en-I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D84BE0-2C21-59DD-58B7-64BB8AAFB5FA}"/>
              </a:ext>
            </a:extLst>
          </p:cNvPr>
          <p:cNvCxnSpPr>
            <a:cxnSpLocks/>
          </p:cNvCxnSpPr>
          <p:nvPr userDrawn="1"/>
        </p:nvCxnSpPr>
        <p:spPr>
          <a:xfrm>
            <a:off x="4558748" y="1755913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7E75B49-91A0-D74A-F468-12A93C5EE5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806824"/>
            <a:ext cx="3644348" cy="907676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3200"/>
              </a:lnSpc>
              <a:buNone/>
              <a:defRPr sz="2000" b="1" i="0" baseline="0"/>
            </a:lvl1pPr>
          </a:lstStyle>
          <a:p>
            <a:pPr lvl="0"/>
            <a:r>
              <a:rPr lang="en-IS" dirty="0"/>
              <a:t>Atriði 2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1487897D-4EB6-0191-175D-49E917B3C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780887"/>
            <a:ext cx="3644348" cy="1517208"/>
          </a:xfrm>
          <a:prstGeom prst="rect">
            <a:avLst/>
          </a:prstGeom>
        </p:spPr>
        <p:txBody>
          <a:bodyPr lIns="0" numCol="1" spcCol="0"/>
          <a:lstStyle>
            <a:lvl1pPr marL="0" indent="0">
              <a:lnSpc>
                <a:spcPts val="2400"/>
              </a:lnSpc>
              <a:buNone/>
              <a:defRPr sz="1600" b="0" i="0" normalizeH="0" baseline="0"/>
            </a:lvl1pPr>
          </a:lstStyle>
          <a:p>
            <a:pPr lvl="0"/>
            <a:r>
              <a:rPr lang="en-GB" dirty="0"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effectLst/>
                <a:latin typeface="Arial" panose="020B0604020202020204" pitchFamily="34" charset="0"/>
              </a:rPr>
              <a:t>amet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elit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lectus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leo</a:t>
            </a:r>
            <a:r>
              <a:rPr lang="en-GB" dirty="0">
                <a:effectLst/>
                <a:latin typeface="Arial" panose="020B0604020202020204" pitchFamily="34" charset="0"/>
              </a:rPr>
              <a:t>, pulvinar </a:t>
            </a:r>
            <a:r>
              <a:rPr lang="en-GB" dirty="0" err="1">
                <a:effectLst/>
                <a:latin typeface="Arial" panose="020B0604020202020204" pitchFamily="34" charset="0"/>
              </a:rPr>
              <a:t>nec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GB" dirty="0">
                <a:effectLst/>
                <a:latin typeface="Arial" panose="020B0604020202020204" pitchFamily="34" charset="0"/>
              </a:rPr>
              <a:t> a, </a:t>
            </a:r>
            <a:r>
              <a:rPr lang="en-GB" dirty="0" err="1">
                <a:effectLst/>
                <a:latin typeface="Arial" panose="020B0604020202020204" pitchFamily="34" charset="0"/>
              </a:rPr>
              <a:t>ultrices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eu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tellus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  <a:endParaRPr lang="en-I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12D6C3-2A67-A40F-28B7-610A0BFF9E1C}"/>
              </a:ext>
            </a:extLst>
          </p:cNvPr>
          <p:cNvCxnSpPr>
            <a:cxnSpLocks/>
          </p:cNvCxnSpPr>
          <p:nvPr userDrawn="1"/>
        </p:nvCxnSpPr>
        <p:spPr>
          <a:xfrm>
            <a:off x="596348" y="4605992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BAA543F-C137-72F1-B43F-CA3F5E54D5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656903"/>
            <a:ext cx="3644348" cy="907676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3200"/>
              </a:lnSpc>
              <a:buNone/>
              <a:defRPr sz="2000" b="1" i="0" baseline="0"/>
            </a:lvl1pPr>
          </a:lstStyle>
          <a:p>
            <a:pPr lvl="0"/>
            <a:r>
              <a:rPr lang="en-IS" dirty="0"/>
              <a:t>Atriði 3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85D84697-B110-9735-D4E9-ED833FDAA5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4780887"/>
            <a:ext cx="3644348" cy="1517208"/>
          </a:xfrm>
          <a:prstGeom prst="rect">
            <a:avLst/>
          </a:prstGeom>
        </p:spPr>
        <p:txBody>
          <a:bodyPr lIns="0" numCol="1" spcCol="0"/>
          <a:lstStyle>
            <a:lvl1pPr marL="0" indent="0">
              <a:lnSpc>
                <a:spcPts val="2400"/>
              </a:lnSpc>
              <a:buNone/>
              <a:defRPr sz="1600" b="0" i="0" normalizeH="0" baseline="0"/>
            </a:lvl1pPr>
          </a:lstStyle>
          <a:p>
            <a:pPr lvl="0"/>
            <a:r>
              <a:rPr lang="en-GB" dirty="0">
                <a:effectLst/>
                <a:latin typeface="Arial" panose="020B0604020202020204" pitchFamily="34" charset="0"/>
              </a:rPr>
              <a:t>Lorem ipsum </a:t>
            </a:r>
            <a:r>
              <a:rPr lang="en-GB" dirty="0" err="1">
                <a:effectLst/>
                <a:latin typeface="Arial" panose="020B0604020202020204" pitchFamily="34" charset="0"/>
              </a:rPr>
              <a:t>dolor</a:t>
            </a:r>
            <a:r>
              <a:rPr lang="en-GB" dirty="0">
                <a:effectLst/>
                <a:latin typeface="Arial" panose="020B0604020202020204" pitchFamily="34" charset="0"/>
              </a:rPr>
              <a:t> sit </a:t>
            </a:r>
            <a:r>
              <a:rPr lang="en-GB" dirty="0" err="1">
                <a:effectLst/>
                <a:latin typeface="Arial" panose="020B0604020202020204" pitchFamily="34" charset="0"/>
              </a:rPr>
              <a:t>amet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consectetur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adipiscing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elit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Fusce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lectus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leo</a:t>
            </a:r>
            <a:r>
              <a:rPr lang="en-GB" dirty="0">
                <a:effectLst/>
                <a:latin typeface="Arial" panose="020B0604020202020204" pitchFamily="34" charset="0"/>
              </a:rPr>
              <a:t>, pulvinar </a:t>
            </a:r>
            <a:r>
              <a:rPr lang="en-GB" dirty="0" err="1">
                <a:effectLst/>
                <a:latin typeface="Arial" panose="020B0604020202020204" pitchFamily="34" charset="0"/>
              </a:rPr>
              <a:t>nec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tincidunt</a:t>
            </a:r>
            <a:r>
              <a:rPr lang="en-GB" dirty="0">
                <a:effectLst/>
                <a:latin typeface="Arial" panose="020B0604020202020204" pitchFamily="34" charset="0"/>
              </a:rPr>
              <a:t> a, </a:t>
            </a:r>
            <a:r>
              <a:rPr lang="en-GB" dirty="0" err="1">
                <a:effectLst/>
                <a:latin typeface="Arial" panose="020B0604020202020204" pitchFamily="34" charset="0"/>
              </a:rPr>
              <a:t>ultrices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eu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tellus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  <a:endParaRPr lang="en-I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A452D9-1BD6-0661-3AE6-923F15EE2566}"/>
              </a:ext>
            </a:extLst>
          </p:cNvPr>
          <p:cNvCxnSpPr>
            <a:cxnSpLocks/>
          </p:cNvCxnSpPr>
          <p:nvPr userDrawn="1"/>
        </p:nvCxnSpPr>
        <p:spPr>
          <a:xfrm>
            <a:off x="4558748" y="4605992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3DC784F-696D-4B0C-284D-B54926A5A3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3656903"/>
            <a:ext cx="3644348" cy="907676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3200"/>
              </a:lnSpc>
              <a:buNone/>
              <a:defRPr sz="2000" b="1" i="0" baseline="0"/>
            </a:lvl1pPr>
          </a:lstStyle>
          <a:p>
            <a:pPr lvl="0"/>
            <a:r>
              <a:rPr lang="en-IS" dirty="0"/>
              <a:t>Atriði 4</a:t>
            </a:r>
          </a:p>
        </p:txBody>
      </p:sp>
    </p:spTree>
    <p:extLst>
      <p:ext uri="{BB962C8B-B14F-4D97-AF65-F5344CB8AC3E}">
        <p14:creationId xmlns:p14="http://schemas.microsoft.com/office/powerpoint/2010/main" val="50930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chevron pattern&#10;&#10;Description automatically generated">
            <a:extLst>
              <a:ext uri="{FF2B5EF4-FFF2-40B4-BE49-F238E27FC236}">
                <a16:creationId xmlns:a16="http://schemas.microsoft.com/office/drawing/2014/main" id="{6ADCE3DA-35EC-36B4-C363-31EF3BC0E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81"/>
            <a:ext cx="304800" cy="11480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077329-A1FA-0B44-9703-5DF23D077999}"/>
              </a:ext>
            </a:extLst>
          </p:cNvPr>
          <p:cNvCxnSpPr>
            <a:cxnSpLocks/>
          </p:cNvCxnSpPr>
          <p:nvPr userDrawn="1"/>
        </p:nvCxnSpPr>
        <p:spPr>
          <a:xfrm>
            <a:off x="609600" y="3429000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ED8D9A-1831-60BB-FA3D-F9DC9F7342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83542"/>
            <a:ext cx="9309652" cy="1407209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5000"/>
              </a:lnSpc>
              <a:buNone/>
              <a:defRPr sz="4000" b="1" i="0" baseline="0"/>
            </a:lvl1pPr>
          </a:lstStyle>
          <a:p>
            <a:pPr lvl="0"/>
            <a:r>
              <a:rPr lang="en-IS" dirty="0"/>
              <a:t>Millifyrirsögn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703CBFF-35FD-BC54-1A67-01AD812DD6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8" y="3609630"/>
            <a:ext cx="9309653" cy="2105370"/>
          </a:xfrm>
          <a:prstGeom prst="rect">
            <a:avLst/>
          </a:prstGeom>
        </p:spPr>
        <p:txBody>
          <a:bodyPr lIns="0" tIns="91440"/>
          <a:lstStyle>
            <a:lvl1pPr marL="0" indent="0">
              <a:lnSpc>
                <a:spcPts val="3200"/>
              </a:lnSpc>
              <a:buNone/>
              <a:defRPr sz="2000" b="1" i="0" baseline="0"/>
            </a:lvl1pPr>
          </a:lstStyle>
          <a:p>
            <a:pPr lvl="0"/>
            <a:r>
              <a:rPr lang="en-GB" dirty="0" err="1"/>
              <a:t>Undirfyrirsögn</a:t>
            </a:r>
            <a:r>
              <a:rPr lang="en-GB" dirty="0"/>
              <a:t>/</a:t>
            </a:r>
            <a:r>
              <a:rPr lang="en-GB" dirty="0" err="1"/>
              <a:t>texti</a:t>
            </a:r>
            <a:endParaRPr lang="en-IS" dirty="0"/>
          </a:p>
        </p:txBody>
      </p:sp>
      <p:pic>
        <p:nvPicPr>
          <p:cNvPr id="12" name="Picture 11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B2903B45-1D48-F1B1-6CBE-9735007834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3601" y="6035947"/>
            <a:ext cx="1850929" cy="52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3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fyrirsögn á dökkum bakgrunni">
    <p:bg>
      <p:bgPr>
        <a:solidFill>
          <a:srgbClr val="006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chevron pattern&#10;&#10;Description automatically generated">
            <a:extLst>
              <a:ext uri="{FF2B5EF4-FFF2-40B4-BE49-F238E27FC236}">
                <a16:creationId xmlns:a16="http://schemas.microsoft.com/office/drawing/2014/main" id="{6ADCE3DA-35EC-36B4-C363-31EF3BC0E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81"/>
            <a:ext cx="304800" cy="1148075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DA67BFB-E9AA-DDB0-3638-060AF5E13A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53601" y="6033834"/>
            <a:ext cx="1850929" cy="52012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IS" dirty="0"/>
              <a:t>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2D1C7B6-9896-7290-5AAD-32E21915C5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83542"/>
            <a:ext cx="9309652" cy="1407209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5000"/>
              </a:lnSpc>
              <a:buNone/>
              <a:defRPr sz="40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IS" dirty="0"/>
              <a:t>Millifyrirsögn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B7C1ECB-FF2C-7E70-33D2-9D38917EE2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8" y="3609630"/>
            <a:ext cx="9309653" cy="2105370"/>
          </a:xfrm>
          <a:prstGeom prst="rect">
            <a:avLst/>
          </a:prstGeom>
        </p:spPr>
        <p:txBody>
          <a:bodyPr lIns="0" tIns="91440"/>
          <a:lstStyle>
            <a:lvl1pPr marL="0" indent="0">
              <a:lnSpc>
                <a:spcPts val="3200"/>
              </a:lnSpc>
              <a:buNone/>
              <a:defRPr sz="20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Undirfyrirsögn</a:t>
            </a:r>
            <a:r>
              <a:rPr lang="en-GB" dirty="0"/>
              <a:t>/</a:t>
            </a:r>
            <a:r>
              <a:rPr lang="en-GB" dirty="0" err="1"/>
              <a:t>texti</a:t>
            </a:r>
            <a:endParaRPr lang="en-I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C117A-0CED-2B22-8453-863575040A0D}"/>
              </a:ext>
            </a:extLst>
          </p:cNvPr>
          <p:cNvCxnSpPr>
            <a:cxnSpLocks/>
          </p:cNvCxnSpPr>
          <p:nvPr userDrawn="1"/>
        </p:nvCxnSpPr>
        <p:spPr>
          <a:xfrm>
            <a:off x="609598" y="3429000"/>
            <a:ext cx="16637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7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vitn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chevron pattern&#10;&#10;Description automatically generated">
            <a:extLst>
              <a:ext uri="{FF2B5EF4-FFF2-40B4-BE49-F238E27FC236}">
                <a16:creationId xmlns:a16="http://schemas.microsoft.com/office/drawing/2014/main" id="{6ADCE3DA-35EC-36B4-C363-31EF3BC0E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81"/>
            <a:ext cx="304800" cy="114807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E6159-6D99-D251-8F51-F90411A59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714500"/>
            <a:ext cx="9296400" cy="3428995"/>
          </a:xfrm>
          <a:prstGeom prst="rect">
            <a:avLst/>
          </a:prstGeom>
        </p:spPr>
        <p:txBody>
          <a:bodyPr lIns="0" bIns="182880" anchor="b" anchorCtr="0"/>
          <a:lstStyle>
            <a:lvl1pPr marL="0" indent="0">
              <a:lnSpc>
                <a:spcPts val="5000"/>
              </a:lnSpc>
              <a:buNone/>
              <a:defRPr sz="4000" b="1" i="0" spc="0" baseline="0"/>
            </a:lvl1pPr>
          </a:lstStyle>
          <a:p>
            <a:pPr lvl="0"/>
            <a:r>
              <a:rPr lang="en-IS" dirty="0"/>
              <a:t>„Tilvitnun hefst með gæsalöppum og tilvitnun lýkur með gæsalöppum“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FB8C70-5D77-4C6D-DE56-2DD2AAFC352E}"/>
              </a:ext>
            </a:extLst>
          </p:cNvPr>
          <p:cNvCxnSpPr>
            <a:cxnSpLocks/>
          </p:cNvCxnSpPr>
          <p:nvPr userDrawn="1"/>
        </p:nvCxnSpPr>
        <p:spPr>
          <a:xfrm>
            <a:off x="609600" y="5188633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1A2D519F-67D7-CF05-566E-B9C0FDFB8B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3601" y="6035947"/>
            <a:ext cx="1850929" cy="52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7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vitnun á dökkum bakgrunni">
    <p:bg>
      <p:bgPr>
        <a:solidFill>
          <a:srgbClr val="006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chevron pattern&#10;&#10;Description automatically generated">
            <a:extLst>
              <a:ext uri="{FF2B5EF4-FFF2-40B4-BE49-F238E27FC236}">
                <a16:creationId xmlns:a16="http://schemas.microsoft.com/office/drawing/2014/main" id="{6ADCE3DA-35EC-36B4-C363-31EF3BC0E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81"/>
            <a:ext cx="304800" cy="114807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E6159-6D99-D251-8F51-F90411A59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702690"/>
            <a:ext cx="9296400" cy="3420707"/>
          </a:xfrm>
          <a:prstGeom prst="rect">
            <a:avLst/>
          </a:prstGeom>
          <a:noFill/>
          <a:ln>
            <a:noFill/>
          </a:ln>
        </p:spPr>
        <p:txBody>
          <a:bodyPr lIns="0" bIns="182880" anchor="b" anchorCtr="0"/>
          <a:lstStyle>
            <a:lvl1pPr marL="0" indent="0">
              <a:lnSpc>
                <a:spcPts val="5000"/>
              </a:lnSpc>
              <a:buNone/>
              <a:defRPr sz="4000" b="1" i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IS" dirty="0"/>
              <a:t>„Tilvitnun hefst með gæsalöppum og tilvitnun lýkur með gæsalöppum“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FB8C70-5D77-4C6D-DE56-2DD2AAFC352E}"/>
              </a:ext>
            </a:extLst>
          </p:cNvPr>
          <p:cNvCxnSpPr>
            <a:cxnSpLocks/>
          </p:cNvCxnSpPr>
          <p:nvPr userDrawn="1"/>
        </p:nvCxnSpPr>
        <p:spPr>
          <a:xfrm>
            <a:off x="609600" y="5162128"/>
            <a:ext cx="16637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09B9DA3-72A4-1A96-3DAD-EA0916A6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53601" y="6033834"/>
            <a:ext cx="1850929" cy="52012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I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37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l, tilvitnun - Mynd vinstra me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11A3F8-15B5-71B3-3F6C-6BD389A1DD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7178" y="0"/>
            <a:ext cx="5636423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I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FB8C70-5D77-4C6D-DE56-2DD2AAFC352E}"/>
              </a:ext>
            </a:extLst>
          </p:cNvPr>
          <p:cNvCxnSpPr>
            <a:cxnSpLocks/>
          </p:cNvCxnSpPr>
          <p:nvPr userDrawn="1"/>
        </p:nvCxnSpPr>
        <p:spPr>
          <a:xfrm>
            <a:off x="6248400" y="4045539"/>
            <a:ext cx="980097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A1D6572A-AA7E-F262-2762-9DE75DD847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-13806"/>
            <a:ext cx="307178" cy="115671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IS" dirty="0"/>
              <a:t> </a:t>
            </a:r>
          </a:p>
        </p:txBody>
      </p:sp>
      <p:pic>
        <p:nvPicPr>
          <p:cNvPr id="13" name="Picture 12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A18A06BD-C729-1B30-7271-A107FD1400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3601" y="6035947"/>
            <a:ext cx="1850929" cy="520122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214AB8-4DAA-7329-1DB9-9531BD94EB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8400" y="1143000"/>
            <a:ext cx="5656263" cy="2857500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4000"/>
              </a:lnSpc>
              <a:buNone/>
              <a:defRPr sz="3200" b="1" i="0" baseline="0"/>
            </a:lvl1pPr>
          </a:lstStyle>
          <a:p>
            <a:pPr lvl="0"/>
            <a:r>
              <a:rPr lang="en-GB" dirty="0" err="1"/>
              <a:t>Tilvitnun</a:t>
            </a:r>
            <a:r>
              <a:rPr lang="en-GB" dirty="0"/>
              <a:t> </a:t>
            </a:r>
            <a:r>
              <a:rPr lang="en-GB" dirty="0" err="1"/>
              <a:t>eða</a:t>
            </a:r>
            <a:r>
              <a:rPr lang="en-GB" dirty="0"/>
              <a:t> </a:t>
            </a:r>
            <a:r>
              <a:rPr lang="en-GB" dirty="0" err="1"/>
              <a:t>lykilsetning</a:t>
            </a:r>
            <a:r>
              <a:rPr lang="en-GB" dirty="0"/>
              <a:t>, </a:t>
            </a:r>
            <a:r>
              <a:rPr lang="en-GB" dirty="0" err="1"/>
              <a:t>má</a:t>
            </a:r>
            <a:r>
              <a:rPr lang="en-GB" dirty="0"/>
              <a:t> vera </a:t>
            </a:r>
            <a:r>
              <a:rPr lang="en-GB" dirty="0" err="1"/>
              <a:t>nokkuð</a:t>
            </a:r>
            <a:r>
              <a:rPr lang="en-GB" dirty="0"/>
              <a:t> </a:t>
            </a:r>
            <a:r>
              <a:rPr lang="en-GB" dirty="0" err="1"/>
              <a:t>löng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1924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nd með titli eða tilvitn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11A3F8-15B5-71B3-3F6C-6BD389A1DD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" y="2857505"/>
            <a:ext cx="11887200" cy="40004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I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FB8C70-5D77-4C6D-DE56-2DD2AAFC352E}"/>
              </a:ext>
            </a:extLst>
          </p:cNvPr>
          <p:cNvCxnSpPr>
            <a:cxnSpLocks/>
          </p:cNvCxnSpPr>
          <p:nvPr userDrawn="1"/>
        </p:nvCxnSpPr>
        <p:spPr>
          <a:xfrm>
            <a:off x="609600" y="2331806"/>
            <a:ext cx="1663700" cy="0"/>
          </a:xfrm>
          <a:prstGeom prst="line">
            <a:avLst/>
          </a:prstGeom>
          <a:ln w="7620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AA985AE-337F-8B4A-F235-9141668EB9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-13806"/>
            <a:ext cx="307178" cy="115671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IS" dirty="0"/>
              <a:t> 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E63C452-8332-3146-FA96-C4C6FDA5C5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53601" y="6035947"/>
            <a:ext cx="1850929" cy="52012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IS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C7E624-4FAE-A903-2804-09B60AAF8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143000"/>
            <a:ext cx="9296400" cy="1143000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4000"/>
              </a:lnSpc>
              <a:buNone/>
              <a:defRPr sz="3200" b="1"/>
            </a:lvl1pPr>
          </a:lstStyle>
          <a:p>
            <a:pPr lvl="0"/>
            <a:r>
              <a:rPr lang="en-IS" dirty="0"/>
              <a:t>Mynd með titli, lykilsetningu eða tilvitnun</a:t>
            </a:r>
          </a:p>
        </p:txBody>
      </p:sp>
    </p:spTree>
    <p:extLst>
      <p:ext uri="{BB962C8B-B14F-4D97-AF65-F5344CB8AC3E}">
        <p14:creationId xmlns:p14="http://schemas.microsoft.com/office/powerpoint/2010/main" val="195301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nd með titli eða tilvitnun - á dökku">
    <p:bg>
      <p:bgPr>
        <a:solidFill>
          <a:srgbClr val="006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11A3F8-15B5-71B3-3F6C-6BD389A1DD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7470" y="2919340"/>
            <a:ext cx="11904530" cy="400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I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87125A-CBEF-350A-E657-0BDB80D74DDD}"/>
              </a:ext>
            </a:extLst>
          </p:cNvPr>
          <p:cNvCxnSpPr>
            <a:cxnSpLocks/>
          </p:cNvCxnSpPr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158750">
            <a:solidFill>
              <a:srgbClr val="0066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FB8C70-5D77-4C6D-DE56-2DD2AAFC352E}"/>
              </a:ext>
            </a:extLst>
          </p:cNvPr>
          <p:cNvCxnSpPr>
            <a:cxnSpLocks/>
          </p:cNvCxnSpPr>
          <p:nvPr userDrawn="1"/>
        </p:nvCxnSpPr>
        <p:spPr>
          <a:xfrm>
            <a:off x="609600" y="2329477"/>
            <a:ext cx="16637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C56DD96-7275-618A-1DF6-DD4C2B9C3E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-13806"/>
            <a:ext cx="307178" cy="115671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IS" dirty="0"/>
              <a:t> 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F69FD29-4785-76A3-8965-E276FA7E56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53601" y="6035947"/>
            <a:ext cx="1850929" cy="52012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IS" dirty="0"/>
              <a:t> 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DBC337A-0A3E-B09B-808C-A75A7B5510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143000"/>
            <a:ext cx="9296400" cy="1143000"/>
          </a:xfrm>
          <a:prstGeom prst="rect">
            <a:avLst/>
          </a:prstGeom>
        </p:spPr>
        <p:txBody>
          <a:bodyPr lIns="0" bIns="91440" anchor="b" anchorCtr="0"/>
          <a:lstStyle>
            <a:lvl1pPr marL="0" indent="0">
              <a:lnSpc>
                <a:spcPts val="4000"/>
              </a:lnSpc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IS" dirty="0"/>
              <a:t>Mynd með titli, lykilsetningu eða tilvitnun</a:t>
            </a:r>
          </a:p>
        </p:txBody>
      </p:sp>
    </p:spTree>
    <p:extLst>
      <p:ext uri="{BB962C8B-B14F-4D97-AF65-F5344CB8AC3E}">
        <p14:creationId xmlns:p14="http://schemas.microsoft.com/office/powerpoint/2010/main" val="52651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61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60" r:id="rId4"/>
    <p:sldLayoutId id="2147483656" r:id="rId5"/>
    <p:sldLayoutId id="2147483658" r:id="rId6"/>
    <p:sldLayoutId id="2147483673" r:id="rId7"/>
    <p:sldLayoutId id="2147483679" r:id="rId8"/>
    <p:sldLayoutId id="2147483671" r:id="rId9"/>
    <p:sldLayoutId id="2147483665" r:id="rId10"/>
    <p:sldLayoutId id="2147483666" r:id="rId11"/>
    <p:sldLayoutId id="2147483654" r:id="rId12"/>
    <p:sldLayoutId id="2147483653" r:id="rId13"/>
    <p:sldLayoutId id="2147483661" r:id="rId14"/>
    <p:sldLayoutId id="2147483669" r:id="rId15"/>
    <p:sldLayoutId id="2147483672" r:id="rId16"/>
    <p:sldLayoutId id="2147483663" r:id="rId17"/>
    <p:sldLayoutId id="2147483668" r:id="rId18"/>
    <p:sldLayoutId id="2147483667" r:id="rId19"/>
    <p:sldLayoutId id="214748366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2" userDrawn="1">
          <p15:clr>
            <a:srgbClr val="F26B43"/>
          </p15:clr>
        </p15:guide>
        <p15:guide id="3" orient="horz" pos="720" userDrawn="1">
          <p15:clr>
            <a:srgbClr val="F26B43"/>
          </p15:clr>
        </p15:guide>
        <p15:guide id="5" pos="7488" userDrawn="1">
          <p15:clr>
            <a:srgbClr val="F26B43"/>
          </p15:clr>
        </p15:guide>
        <p15:guide id="6" pos="3736" userDrawn="1">
          <p15:clr>
            <a:srgbClr val="F26B43"/>
          </p15:clr>
        </p15:guide>
        <p15:guide id="7" pos="3936" userDrawn="1">
          <p15:clr>
            <a:srgbClr val="F26B43"/>
          </p15:clr>
        </p15:guide>
        <p15:guide id="8" pos="4992" userDrawn="1">
          <p15:clr>
            <a:srgbClr val="F26B43"/>
          </p15:clr>
        </p15:guide>
        <p15:guide id="9" pos="5184" userDrawn="1">
          <p15:clr>
            <a:srgbClr val="F26B43"/>
          </p15:clr>
        </p15:guide>
        <p15:guide id="10" pos="2496" userDrawn="1">
          <p15:clr>
            <a:srgbClr val="F26B43"/>
          </p15:clr>
        </p15:guide>
        <p15:guide id="11" pos="2688" userDrawn="1">
          <p15:clr>
            <a:srgbClr val="F26B43"/>
          </p15:clr>
        </p15:guide>
        <p15:guide id="12" pos="6240" userDrawn="1">
          <p15:clr>
            <a:srgbClr val="F26B43"/>
          </p15:clr>
        </p15:guide>
        <p15:guide id="13" pos="6432" userDrawn="1">
          <p15:clr>
            <a:srgbClr val="F26B43"/>
          </p15:clr>
        </p15:guide>
        <p15:guide id="14" pos="1440" userDrawn="1">
          <p15:clr>
            <a:srgbClr val="F26B43"/>
          </p15:clr>
        </p15:guide>
        <p15:guide id="15" pos="1248" userDrawn="1">
          <p15:clr>
            <a:srgbClr val="F26B43"/>
          </p15:clr>
        </p15:guide>
        <p15:guide id="16" orient="horz" pos="1080" userDrawn="1">
          <p15:clr>
            <a:srgbClr val="F26B43"/>
          </p15:clr>
        </p15:guide>
        <p15:guide id="18" orient="horz" pos="1440" userDrawn="1">
          <p15:clr>
            <a:srgbClr val="F26B43"/>
          </p15:clr>
        </p15:guide>
        <p15:guide id="19" orient="horz" pos="2136" userDrawn="1">
          <p15:clr>
            <a:srgbClr val="F26B43"/>
          </p15:clr>
        </p15:guide>
        <p15:guide id="20" orient="horz" pos="1800" userDrawn="1">
          <p15:clr>
            <a:srgbClr val="F26B43"/>
          </p15:clr>
        </p15:guide>
        <p15:guide id="21" orient="horz" pos="360" userDrawn="1">
          <p15:clr>
            <a:srgbClr val="F26B43"/>
          </p15:clr>
        </p15:guide>
        <p15:guide id="22" orient="horz" pos="2520" userDrawn="1">
          <p15:clr>
            <a:srgbClr val="F26B43"/>
          </p15:clr>
        </p15:guide>
        <p15:guide id="23" orient="horz" pos="288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orient="horz" pos="3600" userDrawn="1">
          <p15:clr>
            <a:srgbClr val="F26B43"/>
          </p15:clr>
        </p15:guide>
        <p15:guide id="2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29B675C-5692-BE38-1995-1DEF9AFFB3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714500"/>
            <a:ext cx="9309652" cy="1676399"/>
          </a:xfrm>
        </p:spPr>
        <p:txBody>
          <a:bodyPr anchor="b">
            <a:normAutofit/>
          </a:bodyPr>
          <a:lstStyle/>
          <a:p>
            <a:r>
              <a:rPr lang="en-GB" dirty="0"/>
              <a:t>Identity and Inclusion of Immigrant Children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BED54A1-477B-296C-629D-A11B94DDE3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974" y="3653074"/>
            <a:ext cx="9309652" cy="2061928"/>
          </a:xfrm>
        </p:spPr>
        <p:txBody>
          <a:bodyPr>
            <a:normAutofit/>
          </a:bodyPr>
          <a:lstStyle/>
          <a:p>
            <a:r>
              <a:rPr lang="en-US" dirty="0"/>
              <a:t>Muhammed Emin </a:t>
            </a:r>
            <a:r>
              <a:rPr lang="en-US" dirty="0" err="1"/>
              <a:t>Kizilkaya</a:t>
            </a:r>
            <a:r>
              <a:rPr lang="en-US" dirty="0"/>
              <a:t>, PhD</a:t>
            </a:r>
          </a:p>
          <a:p>
            <a:r>
              <a:rPr lang="en-US" dirty="0"/>
              <a:t>Saeed Shamshirian, PhD</a:t>
            </a:r>
          </a:p>
        </p:txBody>
      </p:sp>
    </p:spTree>
    <p:extLst>
      <p:ext uri="{BB962C8B-B14F-4D97-AF65-F5344CB8AC3E}">
        <p14:creationId xmlns:p14="http://schemas.microsoft.com/office/powerpoint/2010/main" val="4028030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7E768E-8447-2162-B5CA-23ACE0E67E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865427"/>
            <a:ext cx="9296400" cy="1148075"/>
          </a:xfrm>
        </p:spPr>
        <p:txBody>
          <a:bodyPr/>
          <a:lstStyle/>
          <a:p>
            <a:r>
              <a:rPr lang="en-US" dirty="0"/>
              <a:t>Recommendation and Future Directions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3942F4B-72A9-1C70-EB0C-94925E845C8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609599" y="2520950"/>
            <a:ext cx="10506075" cy="376555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Expand social inclusion programs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Provide financial and logistic support for recruitment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Strengthen collaboration between school and community partners – especially local minority leaders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Invest in hybrid mentors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endParaRPr lang="en-US" sz="1200" b="1" dirty="0"/>
          </a:p>
          <a:p>
            <a:pPr>
              <a:lnSpc>
                <a:spcPct val="100000"/>
              </a:lnSpc>
            </a:pPr>
            <a:endParaRPr lang="en-US" sz="1200" i="1" dirty="0"/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endParaRPr lang="en-US" sz="1200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497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A30DAA-B62C-3539-509A-67661C126E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2531170"/>
            <a:ext cx="10925175" cy="3183828"/>
          </a:xfrm>
        </p:spPr>
        <p:txBody>
          <a:bodyPr>
            <a:normAutofit/>
          </a:bodyPr>
          <a:lstStyle/>
          <a:p>
            <a:pPr marL="285750" indent="-285750"/>
            <a:r>
              <a:rPr lang="en-GB" sz="1800" dirty="0"/>
              <a:t>Identity is fluid and hybrid; it is not fixed but shaped through social interactions.</a:t>
            </a:r>
          </a:p>
          <a:p>
            <a:pPr marL="285750" indent="-285750"/>
            <a:r>
              <a:rPr lang="en-GB" sz="1800" dirty="0"/>
              <a:t>A well-formed group plays a crucial role in shaping the identity of immigrant children.</a:t>
            </a:r>
          </a:p>
          <a:p>
            <a:pPr marL="285750" indent="-285750"/>
            <a:r>
              <a:rPr lang="en-GB" sz="1800" dirty="0"/>
              <a:t>The group has its own “</a:t>
            </a:r>
            <a:r>
              <a:rPr lang="en-GB" sz="1800" dirty="0" err="1"/>
              <a:t>idio</a:t>
            </a:r>
            <a:r>
              <a:rPr lang="en-GB" sz="1800" dirty="0"/>
              <a:t>-culture” (shared norms, values, and practices). Positive group dynamics can provide a sense of belonging and create fertile ground to guide individuals toward integration.</a:t>
            </a:r>
          </a:p>
          <a:p>
            <a:pPr marL="285750" indent="-285750"/>
            <a:r>
              <a:rPr lang="en-GB" sz="1800" dirty="0"/>
              <a:t>The group functions as a </a:t>
            </a:r>
            <a:r>
              <a:rPr lang="en-GB" sz="1800" b="1" dirty="0"/>
              <a:t>“hinge”</a:t>
            </a:r>
            <a:r>
              <a:rPr lang="en-GB" sz="1800" dirty="0"/>
              <a:t> facilitating the transmission of collective macro-culture into individual micro-character.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BD31E-C3C5-C536-28C6-FF256B092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788704"/>
            <a:ext cx="9283148" cy="1148075"/>
          </a:xfrm>
        </p:spPr>
        <p:txBody>
          <a:bodyPr anchor="b">
            <a:normAutofit/>
          </a:bodyPr>
          <a:lstStyle/>
          <a:p>
            <a:r>
              <a:rPr lang="en-US" dirty="0"/>
              <a:t>Identity Formation and Group Influence</a:t>
            </a:r>
          </a:p>
        </p:txBody>
      </p:sp>
    </p:spTree>
    <p:extLst>
      <p:ext uri="{BB962C8B-B14F-4D97-AF65-F5344CB8AC3E}">
        <p14:creationId xmlns:p14="http://schemas.microsoft.com/office/powerpoint/2010/main" val="56949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03F3AF-1D72-BA83-1735-34536FFDF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22652"/>
            <a:ext cx="9296400" cy="1148075"/>
          </a:xfrm>
        </p:spPr>
        <p:txBody>
          <a:bodyPr/>
          <a:lstStyle/>
          <a:p>
            <a:r>
              <a:rPr lang="en-US" dirty="0"/>
              <a:t>Better Group, Better Society</a:t>
            </a:r>
          </a:p>
          <a:p>
            <a:endParaRPr lang="is-I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9542D-9C47-E210-EA26-84D6891B49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Being in the group</a:t>
            </a:r>
          </a:p>
          <a:p>
            <a:pPr marL="457200" indent="-457200">
              <a:buAutoNum type="arabicPeriod"/>
            </a:pPr>
            <a:r>
              <a:rPr lang="en-US" dirty="0"/>
              <a:t>Belonging to the group</a:t>
            </a:r>
          </a:p>
          <a:p>
            <a:pPr marL="457200" indent="-457200">
              <a:buAutoNum type="arabicPeriod"/>
            </a:pPr>
            <a:r>
              <a:rPr lang="en-US" dirty="0"/>
              <a:t>Building and Battling group</a:t>
            </a:r>
          </a:p>
          <a:p>
            <a:pPr marL="457200" indent="-457200">
              <a:buAutoNum type="arabicPeriod"/>
            </a:pPr>
            <a:r>
              <a:rPr lang="en-US" dirty="0"/>
              <a:t>Bonding by group</a:t>
            </a:r>
          </a:p>
          <a:p>
            <a:pPr marL="457200" indent="-457200">
              <a:buAutoNum type="arabicPeriod"/>
            </a:pPr>
            <a:r>
              <a:rPr lang="en-US" dirty="0"/>
              <a:t>Bridging group</a:t>
            </a:r>
          </a:p>
        </p:txBody>
      </p:sp>
      <p:pic>
        <p:nvPicPr>
          <p:cNvPr id="7" name="Picture 6" descr="A group of people sitting around a campfire&#10;&#10;AI-generated content may be incorrect.">
            <a:extLst>
              <a:ext uri="{FF2B5EF4-FFF2-40B4-BE49-F238E27FC236}">
                <a16:creationId xmlns:a16="http://schemas.microsoft.com/office/drawing/2014/main" id="{E39968E5-486C-A0AD-0349-032CCAB32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633" y="1870437"/>
            <a:ext cx="5019767" cy="3764825"/>
          </a:xfrm>
          <a:prstGeom prst="rect">
            <a:avLst/>
          </a:prstGeom>
        </p:spPr>
      </p:pic>
      <p:pic>
        <p:nvPicPr>
          <p:cNvPr id="4" name="Picture 3" descr="Laugh Gummy Monsters">
            <a:extLst>
              <a:ext uri="{FF2B5EF4-FFF2-40B4-BE49-F238E27FC236}">
                <a16:creationId xmlns:a16="http://schemas.microsoft.com/office/drawing/2014/main" id="{02C31E0A-86AB-1273-A2B8-6CC67689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2521670"/>
            <a:ext cx="1066800" cy="1066800"/>
          </a:xfrm>
          <a:prstGeom prst="rect">
            <a:avLst/>
          </a:prstGeom>
        </p:spPr>
      </p:pic>
      <p:pic>
        <p:nvPicPr>
          <p:cNvPr id="8" name="Picture 7" descr="Lemon Moody Foodies">
            <a:extLst>
              <a:ext uri="{FF2B5EF4-FFF2-40B4-BE49-F238E27FC236}">
                <a16:creationId xmlns:a16="http://schemas.microsoft.com/office/drawing/2014/main" id="{2FD73CCE-F062-F038-C194-39738BB63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684" y="3195911"/>
            <a:ext cx="855133" cy="855133"/>
          </a:xfrm>
          <a:prstGeom prst="rect">
            <a:avLst/>
          </a:prstGeom>
        </p:spPr>
      </p:pic>
      <p:pic>
        <p:nvPicPr>
          <p:cNvPr id="10" name="Picture 9" descr="Bomb Gummy Monsters">
            <a:extLst>
              <a:ext uri="{FF2B5EF4-FFF2-40B4-BE49-F238E27FC236}">
                <a16:creationId xmlns:a16="http://schemas.microsoft.com/office/drawing/2014/main" id="{417B2932-EC35-2567-EA26-F70F01332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8311" y="2884333"/>
            <a:ext cx="623156" cy="623156"/>
          </a:xfrm>
          <a:prstGeom prst="rect">
            <a:avLst/>
          </a:prstGeom>
        </p:spPr>
      </p:pic>
      <p:pic>
        <p:nvPicPr>
          <p:cNvPr id="12" name="Picture 11" descr="Music Zutto">
            <a:extLst>
              <a:ext uri="{FF2B5EF4-FFF2-40B4-BE49-F238E27FC236}">
                <a16:creationId xmlns:a16="http://schemas.microsoft.com/office/drawing/2014/main" id="{D6E3604F-FAA0-245C-F309-71AAE89F6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0" y="3055070"/>
            <a:ext cx="685800" cy="685800"/>
          </a:xfrm>
          <a:prstGeom prst="rect">
            <a:avLst/>
          </a:prstGeom>
        </p:spPr>
      </p:pic>
      <p:pic>
        <p:nvPicPr>
          <p:cNvPr id="14" name="Picture 13" descr="Shocked Gummy Monsters">
            <a:extLst>
              <a:ext uri="{FF2B5EF4-FFF2-40B4-BE49-F238E27FC236}">
                <a16:creationId xmlns:a16="http://schemas.microsoft.com/office/drawing/2014/main" id="{11FEF38E-032C-1764-BF2F-D751F6E8F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4237" y="2938517"/>
            <a:ext cx="623156" cy="62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8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57840-A6EC-0B54-09F7-202D570FB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C3C2E4-7D3F-5A5C-8D2B-35B3FDDF52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22652"/>
            <a:ext cx="9296400" cy="1148075"/>
          </a:xfrm>
        </p:spPr>
        <p:txBody>
          <a:bodyPr/>
          <a:lstStyle/>
          <a:p>
            <a:r>
              <a:rPr lang="en-IS" b="1" i="0" kern="1200" baseline="0" dirty="0">
                <a:latin typeface="+mn-lt"/>
                <a:ea typeface="+mn-ea"/>
                <a:cs typeface="+mn-cs"/>
              </a:rPr>
              <a:t>The </a:t>
            </a:r>
            <a:r>
              <a:rPr lang="en-US" b="1" i="0" kern="1200" baseline="0" dirty="0">
                <a:latin typeface="+mn-lt"/>
                <a:ea typeface="+mn-ea"/>
                <a:cs typeface="+mn-cs"/>
              </a:rPr>
              <a:t>F</a:t>
            </a:r>
            <a:r>
              <a:rPr lang="en-IS" b="1" i="0" kern="1200" baseline="0" dirty="0">
                <a:latin typeface="+mn-lt"/>
                <a:ea typeface="+mn-ea"/>
                <a:cs typeface="+mn-cs"/>
              </a:rPr>
              <a:t>irst </a:t>
            </a:r>
            <a:r>
              <a:rPr lang="en-US" b="1" i="0" kern="1200" baseline="0" dirty="0">
                <a:latin typeface="+mn-lt"/>
                <a:ea typeface="+mn-ea"/>
                <a:cs typeface="+mn-cs"/>
              </a:rPr>
              <a:t>D</a:t>
            </a:r>
            <a:r>
              <a:rPr lang="en-IS" b="1" i="0" kern="1200" baseline="0" dirty="0">
                <a:latin typeface="+mn-lt"/>
                <a:ea typeface="+mn-ea"/>
                <a:cs typeface="+mn-cs"/>
              </a:rPr>
              <a:t>ays (</a:t>
            </a:r>
            <a:r>
              <a:rPr lang="en-US" dirty="0"/>
              <a:t>B</a:t>
            </a:r>
            <a:r>
              <a:rPr lang="en-IS" b="1" i="0" kern="1200" baseline="0" dirty="0">
                <a:latin typeface="+mn-lt"/>
                <a:ea typeface="+mn-ea"/>
                <a:cs typeface="+mn-cs"/>
              </a:rPr>
              <a:t>eing</a:t>
            </a:r>
            <a:r>
              <a:rPr lang="en-US" b="1" i="0" kern="1200" baseline="0" dirty="0">
                <a:latin typeface="+mn-lt"/>
                <a:ea typeface="+mn-ea"/>
                <a:cs typeface="+mn-cs"/>
              </a:rPr>
              <a:t> and Belonging</a:t>
            </a:r>
            <a:r>
              <a:rPr lang="en-IS" b="1" i="0" kern="1200" baseline="0" dirty="0">
                <a:latin typeface="+mn-lt"/>
                <a:ea typeface="+mn-ea"/>
                <a:cs typeface="+mn-cs"/>
              </a:rPr>
              <a:t>)</a:t>
            </a:r>
          </a:p>
          <a:p>
            <a:endParaRPr lang="is-I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8D87F-3A9E-1A63-21A1-5F0BDC379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2521670"/>
            <a:ext cx="10972800" cy="376482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High energy and dominance in group interactions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Frequent interruptions and attention-seeking </a:t>
            </a:r>
            <a:r>
              <a:rPr lang="en-GB" sz="1600" dirty="0" err="1"/>
              <a:t>behavior</a:t>
            </a:r>
            <a:endParaRPr lang="en-GB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Lack of discipline and testing of boundaries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Overlapping conversations and leadership struggles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Challenging authority and group structure - Mentors had to step in and regain control (“we took over”)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127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544B9-66C2-AB7A-F233-C2B38556B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BAF2E-572D-201C-7552-D26FBA27AE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855256"/>
            <a:ext cx="9296400" cy="1148075"/>
          </a:xfrm>
        </p:spPr>
        <p:txBody>
          <a:bodyPr anchor="b">
            <a:normAutofit/>
          </a:bodyPr>
          <a:lstStyle/>
          <a:p>
            <a:r>
              <a:rPr lang="en-US" dirty="0"/>
              <a:t>The First Days (Being and Belonging)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3CF0E-6CDD-F3AF-B360-588A1E9351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2397844"/>
            <a:ext cx="6181725" cy="3774355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Empowering dominant members as peer leaders to build consensus and responsibility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Strengthening connections with parents and encouraging aspirations and positivity about their children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Embedding a sense of “we” instead of “me”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Promoting the benefits of group membership through unstructured play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i="1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US" sz="1800" dirty="0"/>
          </a:p>
        </p:txBody>
      </p:sp>
      <p:pic>
        <p:nvPicPr>
          <p:cNvPr id="6" name="Picture 5" descr="A group of people playing basketball in a gym&#10;&#10;AI-generated content may be incorrect.">
            <a:extLst>
              <a:ext uri="{FF2B5EF4-FFF2-40B4-BE49-F238E27FC236}">
                <a16:creationId xmlns:a16="http://schemas.microsoft.com/office/drawing/2014/main" id="{B894D33D-99B8-AF52-F798-A7297A0A3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649" y="2219325"/>
            <a:ext cx="4394751" cy="3549005"/>
          </a:xfrm>
          <a:prstGeom prst="rect">
            <a:avLst/>
          </a:prstGeom>
          <a:noFill/>
        </p:spPr>
      </p:pic>
      <p:pic>
        <p:nvPicPr>
          <p:cNvPr id="3" name="Graphic 2" descr="Acorn with solid fill">
            <a:extLst>
              <a:ext uri="{FF2B5EF4-FFF2-40B4-BE49-F238E27FC236}">
                <a16:creationId xmlns:a16="http://schemas.microsoft.com/office/drawing/2014/main" id="{CE1C54A5-C434-D0D5-8402-20D0F7693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2200" y="3652520"/>
            <a:ext cx="218440" cy="218440"/>
          </a:xfrm>
          <a:prstGeom prst="rect">
            <a:avLst/>
          </a:prstGeom>
        </p:spPr>
      </p:pic>
      <p:pic>
        <p:nvPicPr>
          <p:cNvPr id="7" name="Graphic 6" descr="Acorn with solid fill">
            <a:extLst>
              <a:ext uri="{FF2B5EF4-FFF2-40B4-BE49-F238E27FC236}">
                <a16:creationId xmlns:a16="http://schemas.microsoft.com/office/drawing/2014/main" id="{83862B01-9672-BF3D-B0EE-C9E4E6992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7640" y="3652520"/>
            <a:ext cx="218440" cy="218440"/>
          </a:xfrm>
          <a:prstGeom prst="rect">
            <a:avLst/>
          </a:prstGeom>
        </p:spPr>
      </p:pic>
      <p:pic>
        <p:nvPicPr>
          <p:cNvPr id="8" name="Graphic 7" descr="Acorn with solid fill">
            <a:extLst>
              <a:ext uri="{FF2B5EF4-FFF2-40B4-BE49-F238E27FC236}">
                <a16:creationId xmlns:a16="http://schemas.microsoft.com/office/drawing/2014/main" id="{338ED836-4F46-BAA8-926B-3605476D2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20020" y="3652520"/>
            <a:ext cx="218440" cy="218440"/>
          </a:xfrm>
          <a:prstGeom prst="rect">
            <a:avLst/>
          </a:prstGeom>
        </p:spPr>
      </p:pic>
      <p:pic>
        <p:nvPicPr>
          <p:cNvPr id="9" name="Graphic 8" descr="Acorn with solid fill">
            <a:extLst>
              <a:ext uri="{FF2B5EF4-FFF2-40B4-BE49-F238E27FC236}">
                <a16:creationId xmlns:a16="http://schemas.microsoft.com/office/drawing/2014/main" id="{C97894C6-B6DE-81E4-FC93-BFDAA5C83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1580" y="3652520"/>
            <a:ext cx="218440" cy="21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3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9CAA5-C7B1-7EFC-255A-BD7988679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27882-6425-9F3B-524B-B5E507696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894" y="781050"/>
            <a:ext cx="9296400" cy="1148075"/>
          </a:xfrm>
        </p:spPr>
        <p:txBody>
          <a:bodyPr anchor="b">
            <a:normAutofit/>
          </a:bodyPr>
          <a:lstStyle/>
          <a:p>
            <a:r>
              <a:rPr lang="en-US" dirty="0"/>
              <a:t>The Following Days (Belonging and Building)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8052141-2CA8-5467-E99C-3C93A1661918}"/>
              </a:ext>
            </a:extLst>
          </p:cNvPr>
          <p:cNvSpPr txBox="1">
            <a:spLocks/>
          </p:cNvSpPr>
          <p:nvPr/>
        </p:nvSpPr>
        <p:spPr>
          <a:xfrm>
            <a:off x="605903" y="2558858"/>
            <a:ext cx="5823472" cy="374669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Positive social support and emotional control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Emphasizing trust-building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Diminishing “Doctor-patient” role. Being down on their levels (using slangs, cross-cultural jokes </a:t>
            </a:r>
            <a:r>
              <a:rPr lang="en-US" sz="1600" dirty="0" err="1"/>
              <a:t>etc</a:t>
            </a:r>
            <a:r>
              <a:rPr lang="en-US" sz="1600" dirty="0"/>
              <a:t>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Experimentation without judgement (problem-finding and problem-solving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Empowering their dreams and expanding their vision</a:t>
            </a:r>
          </a:p>
          <a:p>
            <a:pPr>
              <a:lnSpc>
                <a:spcPct val="150000"/>
              </a:lnSpc>
            </a:pPr>
            <a:endParaRPr lang="en-US" sz="1400" i="1" dirty="0"/>
          </a:p>
          <a:p>
            <a:pPr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endParaRPr lang="en-US" sz="14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1400" dirty="0"/>
          </a:p>
        </p:txBody>
      </p:sp>
      <p:pic>
        <p:nvPicPr>
          <p:cNvPr id="5" name="Picture 4" descr="A group of people holding frisbees&#10;&#10;AI-generated content may be incorrect.">
            <a:extLst>
              <a:ext uri="{FF2B5EF4-FFF2-40B4-BE49-F238E27FC236}">
                <a16:creationId xmlns:a16="http://schemas.microsoft.com/office/drawing/2014/main" id="{89D2C9D1-BFD5-33AA-003B-988325920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839" y="2133600"/>
            <a:ext cx="4564257" cy="3555994"/>
          </a:xfrm>
          <a:prstGeom prst="rect">
            <a:avLst/>
          </a:prstGeom>
        </p:spPr>
      </p:pic>
      <p:pic>
        <p:nvPicPr>
          <p:cNvPr id="18" name="Picture 17" descr="Laugh Gummy Monsters">
            <a:extLst>
              <a:ext uri="{FF2B5EF4-FFF2-40B4-BE49-F238E27FC236}">
                <a16:creationId xmlns:a16="http://schemas.microsoft.com/office/drawing/2014/main" id="{12A3D260-28AD-00B1-2236-0FB6FF5E7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19605">
            <a:off x="7298017" y="4002858"/>
            <a:ext cx="858693" cy="858693"/>
          </a:xfrm>
          <a:prstGeom prst="rect">
            <a:avLst/>
          </a:prstGeom>
        </p:spPr>
      </p:pic>
      <p:pic>
        <p:nvPicPr>
          <p:cNvPr id="20" name="Picture 19" descr="Shocked Gummy Monsters">
            <a:extLst>
              <a:ext uri="{FF2B5EF4-FFF2-40B4-BE49-F238E27FC236}">
                <a16:creationId xmlns:a16="http://schemas.microsoft.com/office/drawing/2014/main" id="{4A808F85-DBA3-2804-84CA-67F1A3A71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37712">
            <a:off x="8103832" y="3011025"/>
            <a:ext cx="966362" cy="966362"/>
          </a:xfrm>
          <a:prstGeom prst="rect">
            <a:avLst/>
          </a:prstGeom>
        </p:spPr>
      </p:pic>
      <p:pic>
        <p:nvPicPr>
          <p:cNvPr id="22" name="Picture 21" descr="Hands Up Handy">
            <a:extLst>
              <a:ext uri="{FF2B5EF4-FFF2-40B4-BE49-F238E27FC236}">
                <a16:creationId xmlns:a16="http://schemas.microsoft.com/office/drawing/2014/main" id="{EF25AEFE-6FAE-51B9-374C-4B03C9F54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09008">
            <a:off x="7995237" y="2940997"/>
            <a:ext cx="405125" cy="405125"/>
          </a:xfrm>
          <a:prstGeom prst="rect">
            <a:avLst/>
          </a:prstGeom>
        </p:spPr>
      </p:pic>
      <p:pic>
        <p:nvPicPr>
          <p:cNvPr id="24" name="Picture 23" descr="Rainbow Gummy Monsters">
            <a:extLst>
              <a:ext uri="{FF2B5EF4-FFF2-40B4-BE49-F238E27FC236}">
                <a16:creationId xmlns:a16="http://schemas.microsoft.com/office/drawing/2014/main" id="{FF2518AF-D1F8-BCF1-1590-894CEF80C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292433">
            <a:off x="7749033" y="3119360"/>
            <a:ext cx="525823" cy="525823"/>
          </a:xfrm>
          <a:prstGeom prst="rect">
            <a:avLst/>
          </a:prstGeom>
        </p:spPr>
      </p:pic>
      <p:pic>
        <p:nvPicPr>
          <p:cNvPr id="26" name="Picture 25" descr="Thinking Gummy Monsters">
            <a:extLst>
              <a:ext uri="{FF2B5EF4-FFF2-40B4-BE49-F238E27FC236}">
                <a16:creationId xmlns:a16="http://schemas.microsoft.com/office/drawing/2014/main" id="{A2F8483D-1049-82CB-8A68-9FF44E2496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873517">
            <a:off x="7301227" y="3624848"/>
            <a:ext cx="588787" cy="588787"/>
          </a:xfrm>
          <a:prstGeom prst="rect">
            <a:avLst/>
          </a:prstGeom>
        </p:spPr>
      </p:pic>
      <p:pic>
        <p:nvPicPr>
          <p:cNvPr id="28" name="Picture 27" descr="Shock Gummy Monsters">
            <a:extLst>
              <a:ext uri="{FF2B5EF4-FFF2-40B4-BE49-F238E27FC236}">
                <a16:creationId xmlns:a16="http://schemas.microsoft.com/office/drawing/2014/main" id="{58D9A15E-5065-37DD-D277-F3A1BAB79D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019153">
            <a:off x="6925878" y="3932323"/>
            <a:ext cx="578960" cy="578960"/>
          </a:xfrm>
          <a:prstGeom prst="rect">
            <a:avLst/>
          </a:prstGeom>
        </p:spPr>
      </p:pic>
      <p:pic>
        <p:nvPicPr>
          <p:cNvPr id="30" name="Picture 29" descr="Smile Gummy Monsters">
            <a:extLst>
              <a:ext uri="{FF2B5EF4-FFF2-40B4-BE49-F238E27FC236}">
                <a16:creationId xmlns:a16="http://schemas.microsoft.com/office/drawing/2014/main" id="{29A66501-6096-BEBE-79D3-B1F4C25413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212650">
            <a:off x="8832114" y="2575931"/>
            <a:ext cx="1335332" cy="1335332"/>
          </a:xfrm>
          <a:prstGeom prst="rect">
            <a:avLst/>
          </a:prstGeom>
        </p:spPr>
      </p:pic>
      <p:pic>
        <p:nvPicPr>
          <p:cNvPr id="32" name="Picture 31" descr="Contented smile cartoon alarm clock">
            <a:extLst>
              <a:ext uri="{FF2B5EF4-FFF2-40B4-BE49-F238E27FC236}">
                <a16:creationId xmlns:a16="http://schemas.microsoft.com/office/drawing/2014/main" id="{3F894EF0-6666-7897-2B3A-71DB4496FB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788843">
            <a:off x="6993126" y="3510605"/>
            <a:ext cx="444464" cy="44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6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1C4EA-2C9C-84B3-D7C7-3D82F249B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AD7F2-DCC4-1B79-4C33-7875005E2E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828675"/>
            <a:ext cx="9296400" cy="1148075"/>
          </a:xfrm>
        </p:spPr>
        <p:txBody>
          <a:bodyPr anchor="b">
            <a:normAutofit/>
          </a:bodyPr>
          <a:lstStyle/>
          <a:p>
            <a:r>
              <a:rPr lang="en-US" dirty="0"/>
              <a:t>Recent Days (Building and Battling)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C05202-0EC8-75E3-FD37-25A87AC7E8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2521669"/>
            <a:ext cx="6048376" cy="383150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They want to protect what </a:t>
            </a:r>
            <a:r>
              <a:rPr lang="en-GB" sz="1600" i="1" dirty="0"/>
              <a:t>they</a:t>
            </a:r>
            <a:r>
              <a:rPr lang="en-GB" sz="1600" dirty="0"/>
              <a:t> have built.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Strong friendships are forming, with students challenging each other’s </a:t>
            </a:r>
            <a:r>
              <a:rPr lang="en-GB" sz="1600" dirty="0" err="1"/>
              <a:t>behavior</a:t>
            </a:r>
            <a:r>
              <a:rPr lang="en-GB" sz="1600" dirty="0"/>
              <a:t> and loyalty.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They are engaging in self-reflection and recognizing their own difficulties.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Building/battling moments -&gt; collectively (example)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Implementing structured teaching to the unstructured play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They feel comfortable challenging the mentors as well.</a:t>
            </a: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i="1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US" sz="1600" dirty="0"/>
          </a:p>
        </p:txBody>
      </p:sp>
      <p:pic>
        <p:nvPicPr>
          <p:cNvPr id="6" name="Picture 5" descr="A person standing in a classroom&#10;&#10;AI-generated content may be incorrect.">
            <a:extLst>
              <a:ext uri="{FF2B5EF4-FFF2-40B4-BE49-F238E27FC236}">
                <a16:creationId xmlns:a16="http://schemas.microsoft.com/office/drawing/2014/main" id="{3BB944B4-7C6C-ED70-CBF8-A6BE02DE55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186" b="2663"/>
          <a:stretch/>
        </p:blipFill>
        <p:spPr>
          <a:xfrm>
            <a:off x="6892403" y="2377884"/>
            <a:ext cx="4689997" cy="3422842"/>
          </a:xfrm>
          <a:prstGeom prst="rect">
            <a:avLst/>
          </a:prstGeom>
          <a:noFill/>
        </p:spPr>
      </p:pic>
      <p:pic>
        <p:nvPicPr>
          <p:cNvPr id="3" name="Picture 2" descr="Face Palm Zutto">
            <a:extLst>
              <a:ext uri="{FF2B5EF4-FFF2-40B4-BE49-F238E27FC236}">
                <a16:creationId xmlns:a16="http://schemas.microsoft.com/office/drawing/2014/main" id="{AEB1A5D5-A958-A103-ED95-4AF54D33A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400" y="3429000"/>
            <a:ext cx="567268" cy="567268"/>
          </a:xfrm>
          <a:prstGeom prst="rect">
            <a:avLst/>
          </a:prstGeom>
        </p:spPr>
      </p:pic>
      <p:pic>
        <p:nvPicPr>
          <p:cNvPr id="8" name="Picture 7" descr="Thumbs Up Chicken">
            <a:extLst>
              <a:ext uri="{FF2B5EF4-FFF2-40B4-BE49-F238E27FC236}">
                <a16:creationId xmlns:a16="http://schemas.microsoft.com/office/drawing/2014/main" id="{00B431B3-6854-D938-F460-A515F7FE0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3000" y="3666868"/>
            <a:ext cx="658800" cy="658800"/>
          </a:xfrm>
          <a:prstGeom prst="rect">
            <a:avLst/>
          </a:prstGeom>
        </p:spPr>
      </p:pic>
      <p:pic>
        <p:nvPicPr>
          <p:cNvPr id="10" name="Picture 9" descr="Confused Broccoli">
            <a:extLst>
              <a:ext uri="{FF2B5EF4-FFF2-40B4-BE49-F238E27FC236}">
                <a16:creationId xmlns:a16="http://schemas.microsoft.com/office/drawing/2014/main" id="{0FA2084C-5FDB-98DA-78C1-F91CC740A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9368" y="3556801"/>
            <a:ext cx="608799" cy="608799"/>
          </a:xfrm>
          <a:prstGeom prst="rect">
            <a:avLst/>
          </a:prstGeom>
        </p:spPr>
      </p:pic>
      <p:pic>
        <p:nvPicPr>
          <p:cNvPr id="12" name="Picture 11" descr="Nerdy Pusheen">
            <a:extLst>
              <a:ext uri="{FF2B5EF4-FFF2-40B4-BE49-F238E27FC236}">
                <a16:creationId xmlns:a16="http://schemas.microsoft.com/office/drawing/2014/main" id="{31CDCFE8-8766-CE1C-CE47-FFFDA9D63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5800" y="3556801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4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3D49E-B392-B0CF-9D38-15CF7812E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6D898-DAAE-3BE3-5F05-B1C282BE73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828675"/>
            <a:ext cx="9296400" cy="1148075"/>
          </a:xfrm>
        </p:spPr>
        <p:txBody>
          <a:bodyPr anchor="b">
            <a:normAutofit/>
          </a:bodyPr>
          <a:lstStyle/>
          <a:p>
            <a:r>
              <a:rPr lang="en-US" dirty="0"/>
              <a:t>Recent Days (Battling and Bonding)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68DBC-A6BB-AE84-BB21-F64DDC330A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" y="2407368"/>
            <a:ext cx="6843713" cy="416425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Direct observations.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Positive feedback has been received from the school administration </a:t>
            </a:r>
            <a:r>
              <a:rPr lang="en-US" sz="1600" kern="1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kern="10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kern="1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eachers </a:t>
            </a:r>
            <a:r>
              <a:rPr lang="en-US" sz="1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have reported notable improvements despite setbacks.</a:t>
            </a:r>
            <a:endParaRPr lang="en-US" sz="1600" kern="100" dirty="0">
              <a:effectLst/>
              <a:ea typeface="Aptos" panose="020B0004020202020204" pitchFamily="34" charset="0"/>
            </a:endParaRPr>
          </a:p>
          <a:p>
            <a:pPr marL="342900" marR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Students are showing better self-discipline (e.g., leaving their phones with the school principal before entering class).</a:t>
            </a:r>
            <a:endParaRPr lang="en-US" sz="1600" kern="100" dirty="0">
              <a:effectLst/>
              <a:ea typeface="Aptos" panose="020B0004020202020204" pitchFamily="34" charset="0"/>
            </a:endParaRPr>
          </a:p>
          <a:p>
            <a:pPr marL="342900" marR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Students are sharing good deeds they’ve done during the week based on the tasks given to them.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Occasional setbacks occur, but they work through them together.</a:t>
            </a:r>
            <a:endParaRPr lang="en-US" sz="1600" kern="100" dirty="0">
              <a:effectLst/>
              <a:ea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i="1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US" sz="1600" dirty="0"/>
          </a:p>
        </p:txBody>
      </p:sp>
      <p:pic>
        <p:nvPicPr>
          <p:cNvPr id="3" name="Picture 2" descr="A child holding a round object&#10;&#10;AI-generated content may be incorrect.">
            <a:extLst>
              <a:ext uri="{FF2B5EF4-FFF2-40B4-BE49-F238E27FC236}">
                <a16:creationId xmlns:a16="http://schemas.microsoft.com/office/drawing/2014/main" id="{6B8BB291-136B-8B8A-23A9-ED3E4F8BF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812" y="1192294"/>
            <a:ext cx="3527588" cy="4703450"/>
          </a:xfrm>
          <a:prstGeom prst="rect">
            <a:avLst/>
          </a:prstGeom>
        </p:spPr>
      </p:pic>
      <p:pic>
        <p:nvPicPr>
          <p:cNvPr id="7" name="Picture 6" descr="Laugh Gummy Monsters">
            <a:extLst>
              <a:ext uri="{FF2B5EF4-FFF2-40B4-BE49-F238E27FC236}">
                <a16:creationId xmlns:a16="http://schemas.microsoft.com/office/drawing/2014/main" id="{B1513B83-1C28-4222-4C72-66003D947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148" y="1224395"/>
            <a:ext cx="1504709" cy="15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89B80-5DEA-2F7D-0692-B595EA94C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F2E87-7570-02FA-39C9-E7F8FFB011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588" y="696376"/>
            <a:ext cx="9296400" cy="1148075"/>
          </a:xfrm>
        </p:spPr>
        <p:txBody>
          <a:bodyPr anchor="b">
            <a:normAutofit/>
          </a:bodyPr>
          <a:lstStyle/>
          <a:p>
            <a:r>
              <a:rPr lang="en-US" dirty="0"/>
              <a:t>Future? Bonding and Bridging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F521E-76E1-F00F-0884-5242F94288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124" y="2140670"/>
            <a:ext cx="10639425" cy="3774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16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 group that not only thrives internally but creates opportunities for others to thrive as well.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 community where former participants become mentors, guiding the next generation.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 lasting cultural shift in the school, where students feel empowered, connected, and capable of making a difference.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In other words…</a:t>
            </a:r>
          </a:p>
          <a:p>
            <a:pPr>
              <a:lnSpc>
                <a:spcPct val="100000"/>
              </a:lnSpc>
            </a:pPr>
            <a:r>
              <a:rPr lang="en-US" sz="1800" b="1" i="1" u="sng" dirty="0"/>
              <a:t>Encourage. Build. Community. Sustain.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i="1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301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rgbClr val="0066E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ykjavík - Formlegar glærur" id="{6F05561C-A1EE-7945-B4C9-A6B5C3B42A60}" vid="{71BDADFB-4684-A34E-9A40-C11982B68C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Gl_rur_Formlegar</Template>
  <TotalTime>579</TotalTime>
  <Words>527</Words>
  <Application>Microsoft Office PowerPoint</Application>
  <PresentationFormat>Widescreen</PresentationFormat>
  <Paragraphs>87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Shamshirian - HI</dc:creator>
  <cp:lastModifiedBy>Muhammed Emin Kizilkaya - HI</cp:lastModifiedBy>
  <cp:revision>11</cp:revision>
  <dcterms:created xsi:type="dcterms:W3CDTF">2025-02-24T14:17:15Z</dcterms:created>
  <dcterms:modified xsi:type="dcterms:W3CDTF">2025-05-08T08:49:36Z</dcterms:modified>
</cp:coreProperties>
</file>