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2.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ink/ink1.xml" ContentType="application/inkml+xml"/>
  <Override PartName="/ppt/ink/ink2.xml" ContentType="application/inkml+xml"/>
  <Override PartName="/ppt/ink/ink3.xml" ContentType="application/inkml+xml"/>
  <Override PartName="/ppt/notesSlides/notesSlide1.xml" ContentType="application/vnd.openxmlformats-officedocument.presentationml.notesSlide+xml"/>
  <Override PartName="/ppt/ink/ink4.xml" ContentType="application/inkml+xml"/>
  <Override PartName="/ppt/ink/ink5.xml" ContentType="application/inkml+xml"/>
  <Override PartName="/ppt/ink/ink6.xml" ContentType="application/inkml+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1" r:id="rId1"/>
    <p:sldMasterId id="2147483689" r:id="rId2"/>
    <p:sldMasterId id="2147483648" r:id="rId3"/>
  </p:sldMasterIdLst>
  <p:notesMasterIdLst>
    <p:notesMasterId r:id="rId73"/>
  </p:notesMasterIdLst>
  <p:sldIdLst>
    <p:sldId id="256" r:id="rId4"/>
    <p:sldId id="301" r:id="rId5"/>
    <p:sldId id="302" r:id="rId6"/>
    <p:sldId id="261" r:id="rId7"/>
    <p:sldId id="277" r:id="rId8"/>
    <p:sldId id="305" r:id="rId9"/>
    <p:sldId id="5279" r:id="rId10"/>
    <p:sldId id="5320" r:id="rId11"/>
    <p:sldId id="309" r:id="rId12"/>
    <p:sldId id="512" r:id="rId13"/>
    <p:sldId id="313" r:id="rId14"/>
    <p:sldId id="312" r:id="rId15"/>
    <p:sldId id="5305" r:id="rId16"/>
    <p:sldId id="5304" r:id="rId17"/>
    <p:sldId id="5308" r:id="rId18"/>
    <p:sldId id="5306" r:id="rId19"/>
    <p:sldId id="5303" r:id="rId20"/>
    <p:sldId id="5301" r:id="rId21"/>
    <p:sldId id="5299" r:id="rId22"/>
    <p:sldId id="5295" r:id="rId23"/>
    <p:sldId id="5298" r:id="rId24"/>
    <p:sldId id="5309" r:id="rId25"/>
    <p:sldId id="5293" r:id="rId26"/>
    <p:sldId id="5297" r:id="rId27"/>
    <p:sldId id="5310" r:id="rId28"/>
    <p:sldId id="5296" r:id="rId29"/>
    <p:sldId id="5342" r:id="rId30"/>
    <p:sldId id="5314" r:id="rId31"/>
    <p:sldId id="5321" r:id="rId32"/>
    <p:sldId id="5275" r:id="rId33"/>
    <p:sldId id="5282" r:id="rId34"/>
    <p:sldId id="310" r:id="rId35"/>
    <p:sldId id="5332" r:id="rId36"/>
    <p:sldId id="5276" r:id="rId37"/>
    <p:sldId id="5274" r:id="rId38"/>
    <p:sldId id="5330" r:id="rId39"/>
    <p:sldId id="5329" r:id="rId40"/>
    <p:sldId id="5343" r:id="rId41"/>
    <p:sldId id="5344" r:id="rId42"/>
    <p:sldId id="5345" r:id="rId43"/>
    <p:sldId id="5347" r:id="rId44"/>
    <p:sldId id="5284" r:id="rId45"/>
    <p:sldId id="5311" r:id="rId46"/>
    <p:sldId id="303" r:id="rId47"/>
    <p:sldId id="330" r:id="rId48"/>
    <p:sldId id="5334" r:id="rId49"/>
    <p:sldId id="5335" r:id="rId50"/>
    <p:sldId id="5336" r:id="rId51"/>
    <p:sldId id="5348" r:id="rId52"/>
    <p:sldId id="5349" r:id="rId53"/>
    <p:sldId id="5350" r:id="rId54"/>
    <p:sldId id="5351" r:id="rId55"/>
    <p:sldId id="5285" r:id="rId56"/>
    <p:sldId id="5286" r:id="rId57"/>
    <p:sldId id="5287" r:id="rId58"/>
    <p:sldId id="5288" r:id="rId59"/>
    <p:sldId id="5289" r:id="rId60"/>
    <p:sldId id="311" r:id="rId61"/>
    <p:sldId id="5341" r:id="rId62"/>
    <p:sldId id="332" r:id="rId63"/>
    <p:sldId id="5290" r:id="rId64"/>
    <p:sldId id="5338" r:id="rId65"/>
    <p:sldId id="344" r:id="rId66"/>
    <p:sldId id="347" r:id="rId67"/>
    <p:sldId id="345" r:id="rId68"/>
    <p:sldId id="5339" r:id="rId69"/>
    <p:sldId id="282" r:id="rId70"/>
    <p:sldId id="267" r:id="rId71"/>
    <p:sldId id="5273" r:id="rId72"/>
  </p:sldIdLst>
  <p:sldSz cx="12192000" cy="6858000"/>
  <p:notesSz cx="6797675" cy="9926638"/>
  <p:defaultTextStyle>
    <a:defPPr>
      <a:defRPr lang="en-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75463A2-1BE3-4A11-816A-DBE55E02E4A8}" v="951" dt="2023-10-16T12:45:38.390"/>
    <p1510:client id="{4403821F-0B50-B14F-EAE7-62F28E4018D0}" v="30" dt="2023-10-15T20:25:05.373"/>
    <p1510:client id="{87ECB3DB-B92D-4861-90B7-F30DA89C9E04}" v="8" dt="2023-10-16T14:59:10.520"/>
    <p1510:client id="{CC63BECF-E413-41DE-0E5D-11D27857E21D}" v="13" dt="2023-10-17T08:14:04.42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16" Type="http://schemas.openxmlformats.org/officeDocument/2006/relationships/slide" Target="slides/slide1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presProps" Target="presProps.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notesMaster" Target="notesMasters/notesMaster1.xml"/><Relationship Id="rId78" Type="http://schemas.microsoft.com/office/2015/10/relationships/revisionInfo" Target="revisionInfo.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theme" Target="theme/theme1.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29" Type="http://schemas.openxmlformats.org/officeDocument/2006/relationships/slide" Target="slides/slide26.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0-04T08:31:05.612"/>
    </inkml:context>
    <inkml:brush xml:id="br0">
      <inkml:brushProperty name="width" value="0.1" units="cm"/>
      <inkml:brushProperty name="height" value="0.1" units="cm"/>
      <inkml:brushProperty name="color" value="#E71224"/>
    </inkml:brush>
  </inkml:definitions>
  <inkml:trace contextRef="#ctx0" brushRef="#br0">28972 11933 16383 0 0,'0'0'0'0'0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0-04T08:31:05.613"/>
    </inkml:context>
    <inkml:brush xml:id="br0">
      <inkml:brushProperty name="width" value="0.1" units="cm"/>
      <inkml:brushProperty name="height" value="0.1" units="cm"/>
      <inkml:brushProperty name="color" value="#E71224"/>
    </inkml:brush>
  </inkml:definitions>
  <inkml:trace contextRef="#ctx0" brushRef="#br0">29005 11880 16383 0 0,'0'4'0'0'0,"-5"3"0"0"0,-1 3 0 0 0,0 5 0 0 0,-3 1 0 0 0,-1 1 0 0 0,2 3 0 0 0,-2-2 0 0 0,0 0 0 0 0,2 2 0 0 0,-2 3 0 0 0,0 1 0 0 0,-2-3 0 0 0,0-1 0 0 0,-1 1 0 0 0,0 2 0 0 0,3 1 0 0 0,-1-3 0 0 0,0-1 0 0 0,3 1 0 0 0,3 2 0 0 0,-3-4 0 0 0,0 1 0 0 0,2 0 0 0 0,1 2 0 0 0,-2-3 0 0 0,-1 1 0 0 0,-3-5 0 0 0,0 2 0 0 0,2-4 0 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0-04T08:31:05.614"/>
    </inkml:context>
    <inkml:brush xml:id="br0">
      <inkml:brushProperty name="width" value="0.1" units="cm"/>
      <inkml:brushProperty name="height" value="0.1" units="cm"/>
      <inkml:brushProperty name="color" value="#E71224"/>
    </inkml:brush>
  </inkml:definitions>
  <inkml:trace contextRef="#ctx0" brushRef="#br0">28707 11880 16383 0 0,'5'4'0'0'0,"6"3"0"0"0,1 3 0 0 0,3 1 0 0 0,-1 3 0 0 0,2-1 0 0 0,-2 2 0 0 0,-3 3 0 0 0,1-2 0 0 0,3 2 0 0 0,3 1 0 0 0,4 3 0 0 0,-2 2 0 0 0,0-3 0 0 0,-3 0 0 0 0,0-4 0 0 0,-3-1 0 0 0,-4 3 0 0 0,1-3 0 0 0,-1 1 0 0 0,-3 2 0 0 0,3-3 0 0 0,-1 2 0 0 0,-2 6 0 0 0,3-1 0 0 0,-1 1 0 0 0,3 0 0 0 0,0 1 0 0 0,-3-3 0 0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0-04T08:31:05.612"/>
    </inkml:context>
    <inkml:brush xml:id="br0">
      <inkml:brushProperty name="width" value="0.1" units="cm"/>
      <inkml:brushProperty name="height" value="0.1" units="cm"/>
      <inkml:brushProperty name="color" value="#E71224"/>
    </inkml:brush>
  </inkml:definitions>
  <inkml:trace contextRef="#ctx0" brushRef="#br0">28972 11933 16383 0 0,'0'0'0'0'0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0-04T08:31:05.613"/>
    </inkml:context>
    <inkml:brush xml:id="br0">
      <inkml:brushProperty name="width" value="0.1" units="cm"/>
      <inkml:brushProperty name="height" value="0.1" units="cm"/>
      <inkml:brushProperty name="color" value="#E71224"/>
    </inkml:brush>
  </inkml:definitions>
  <inkml:trace contextRef="#ctx0" brushRef="#br0">29005 11880 16383 0 0,'0'4'0'0'0,"-5"3"0"0"0,-1 3 0 0 0,0 5 0 0 0,-3 1 0 0 0,-1 1 0 0 0,2 3 0 0 0,-2-2 0 0 0,0 0 0 0 0,2 2 0 0 0,-2 3 0 0 0,0 1 0 0 0,-2-3 0 0 0,0-1 0 0 0,-1 1 0 0 0,0 2 0 0 0,3 1 0 0 0,-1-3 0 0 0,0-1 0 0 0,3 1 0 0 0,3 2 0 0 0,-3-4 0 0 0,0 1 0 0 0,2 0 0 0 0,1 2 0 0 0,-2-3 0 0 0,-1 1 0 0 0,-3-5 0 0 0,0 2 0 0 0,2-4 0 0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0-04T08:31:05.614"/>
    </inkml:context>
    <inkml:brush xml:id="br0">
      <inkml:brushProperty name="width" value="0.1" units="cm"/>
      <inkml:brushProperty name="height" value="0.1" units="cm"/>
      <inkml:brushProperty name="color" value="#E71224"/>
    </inkml:brush>
  </inkml:definitions>
  <inkml:trace contextRef="#ctx0" brushRef="#br0">28707 11880 16383 0 0,'5'4'0'0'0,"6"3"0"0"0,1 3 0 0 0,3 1 0 0 0,-1 3 0 0 0,2-1 0 0 0,-2 2 0 0 0,-3 3 0 0 0,1-2 0 0 0,3 2 0 0 0,3 1 0 0 0,4 3 0 0 0,-2 2 0 0 0,0-3 0 0 0,-3 0 0 0 0,0-4 0 0 0,-3-1 0 0 0,-4 3 0 0 0,1-3 0 0 0,-1 1 0 0 0,-3 2 0 0 0,3-3 0 0 0,-1 2 0 0 0,-2 6 0 0 0,3-1 0 0 0,-1 1 0 0 0,3 0 0 0 0,0 1 0 0 0,-3-3 0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IS"/>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622EC87B-0983-AF40-85C3-AE2B01991370}" type="datetimeFigureOut">
              <a:rPr lang="en-IS" smtClean="0"/>
              <a:t>11/03/2023</a:t>
            </a:fld>
            <a:endParaRPr lang="en-IS"/>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IS"/>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S"/>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IS"/>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28123082-AD66-4846-BFD2-A4CECCD8C2A6}" type="slidenum">
              <a:rPr lang="en-IS" smtClean="0"/>
              <a:t>‹#›</a:t>
            </a:fld>
            <a:endParaRPr lang="en-IS"/>
          </a:p>
        </p:txBody>
      </p:sp>
    </p:spTree>
    <p:extLst>
      <p:ext uri="{BB962C8B-B14F-4D97-AF65-F5344CB8AC3E}">
        <p14:creationId xmlns:p14="http://schemas.microsoft.com/office/powerpoint/2010/main" val="31638694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yggnumyndastaðgengill 1"/>
          <p:cNvSpPr>
            <a:spLocks noGrp="1" noRot="1" noChangeAspect="1"/>
          </p:cNvSpPr>
          <p:nvPr>
            <p:ph type="sldImg"/>
          </p:nvPr>
        </p:nvSpPr>
        <p:spPr/>
      </p:sp>
      <p:sp>
        <p:nvSpPr>
          <p:cNvPr id="3" name="Minnispunktastaðgengill 2"/>
          <p:cNvSpPr>
            <a:spLocks noGrp="1"/>
          </p:cNvSpPr>
          <p:nvPr>
            <p:ph type="body" idx="1"/>
          </p:nvPr>
        </p:nvSpPr>
        <p:spPr/>
        <p:txBody>
          <a:bodyPr/>
          <a:lstStyle/>
          <a:p>
            <a:r>
              <a:rPr lang="is-IS"/>
              <a:t>Deila á </a:t>
            </a:r>
            <a:r>
              <a:rPr lang="is-IS" err="1"/>
              <a:t>borðun</a:t>
            </a:r>
            <a:r>
              <a:rPr lang="is-IS"/>
              <a:t> – hvernig er þetta hjá ykkur hver eru helstu verkefnin </a:t>
            </a:r>
          </a:p>
        </p:txBody>
      </p:sp>
      <p:sp>
        <p:nvSpPr>
          <p:cNvPr id="4" name="Skyggnunúmersstaðgengill 3"/>
          <p:cNvSpPr>
            <a:spLocks noGrp="1"/>
          </p:cNvSpPr>
          <p:nvPr>
            <p:ph type="sldNum" sz="quarter" idx="5"/>
          </p:nvPr>
        </p:nvSpPr>
        <p:spPr/>
        <p:txBody>
          <a:bodyPr/>
          <a:lstStyle/>
          <a:p>
            <a:fld id="{28123082-AD66-4846-BFD2-A4CECCD8C2A6}" type="slidenum">
              <a:rPr lang="en-IS" smtClean="0"/>
              <a:t>42</a:t>
            </a:fld>
            <a:endParaRPr lang="en-IS"/>
          </a:p>
        </p:txBody>
      </p:sp>
    </p:spTree>
    <p:extLst>
      <p:ext uri="{BB962C8B-B14F-4D97-AF65-F5344CB8AC3E}">
        <p14:creationId xmlns:p14="http://schemas.microsoft.com/office/powerpoint/2010/main" val="20718493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yggnumyndastaðgengill 1"/>
          <p:cNvSpPr>
            <a:spLocks noGrp="1" noRot="1" noChangeAspect="1"/>
          </p:cNvSpPr>
          <p:nvPr>
            <p:ph type="sldImg"/>
          </p:nvPr>
        </p:nvSpPr>
        <p:spPr/>
      </p:sp>
      <p:sp>
        <p:nvSpPr>
          <p:cNvPr id="3" name="Minnispunktastaðgengill 2"/>
          <p:cNvSpPr>
            <a:spLocks noGrp="1"/>
          </p:cNvSpPr>
          <p:nvPr>
            <p:ph type="body" idx="1"/>
          </p:nvPr>
        </p:nvSpPr>
        <p:spPr/>
        <p:txBody>
          <a:bodyPr/>
          <a:lstStyle/>
          <a:p>
            <a:r>
              <a:rPr lang="is-IS"/>
              <a:t>Í einum skóla með 80 nemenda unglingadeild eru þetta valnámskeiðin sem eru haldin á skólaárinu</a:t>
            </a:r>
          </a:p>
          <a:p>
            <a:endParaRPr lang="is-IS"/>
          </a:p>
          <a:p>
            <a:r>
              <a:rPr lang="is-IS"/>
              <a:t>(lesa hratt upp)</a:t>
            </a:r>
          </a:p>
          <a:p>
            <a:endParaRPr lang="is-IS"/>
          </a:p>
          <a:p>
            <a:r>
              <a:rPr lang="is-IS"/>
              <a:t>Þið sjáið að hér er talsvert um íþróttir og list- og verkgreina en einnig margt fleira. Ég þekki ekki alveg útfærsluna á þessu öllu og ég kem að skipulaginu hérna á eftir.  Er eitthvað hér sem vekur athygli ykkar?</a:t>
            </a:r>
          </a:p>
        </p:txBody>
      </p:sp>
      <p:sp>
        <p:nvSpPr>
          <p:cNvPr id="4" name="Skyggnunúmersstaðgengill 3"/>
          <p:cNvSpPr>
            <a:spLocks noGrp="1"/>
          </p:cNvSpPr>
          <p:nvPr>
            <p:ph type="sldNum" sz="quarter" idx="5"/>
          </p:nvPr>
        </p:nvSpPr>
        <p:spPr/>
        <p:txBody>
          <a:bodyPr/>
          <a:lstStyle/>
          <a:p>
            <a:fld id="{28123082-AD66-4846-BFD2-A4CECCD8C2A6}" type="slidenum">
              <a:rPr lang="en-IS" smtClean="0"/>
              <a:t>53</a:t>
            </a:fld>
            <a:endParaRPr lang="en-IS"/>
          </a:p>
        </p:txBody>
      </p:sp>
    </p:spTree>
    <p:extLst>
      <p:ext uri="{BB962C8B-B14F-4D97-AF65-F5344CB8AC3E}">
        <p14:creationId xmlns:p14="http://schemas.microsoft.com/office/powerpoint/2010/main" val="38677599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yggnumyndastaðgengill 1"/>
          <p:cNvSpPr>
            <a:spLocks noGrp="1" noRot="1" noChangeAspect="1"/>
          </p:cNvSpPr>
          <p:nvPr>
            <p:ph type="sldImg"/>
          </p:nvPr>
        </p:nvSpPr>
        <p:spPr/>
      </p:sp>
      <p:sp>
        <p:nvSpPr>
          <p:cNvPr id="3" name="Minnispunktastaðgengill 2"/>
          <p:cNvSpPr>
            <a:spLocks noGrp="1"/>
          </p:cNvSpPr>
          <p:nvPr>
            <p:ph type="body" idx="1"/>
          </p:nvPr>
        </p:nvSpPr>
        <p:spPr/>
        <p:txBody>
          <a:bodyPr/>
          <a:lstStyle/>
          <a:p>
            <a:r>
              <a:rPr lang="is-IS"/>
              <a:t>Lesa upp glæruna.</a:t>
            </a:r>
          </a:p>
        </p:txBody>
      </p:sp>
      <p:sp>
        <p:nvSpPr>
          <p:cNvPr id="4" name="Skyggnunúmersstaðgengill 3"/>
          <p:cNvSpPr>
            <a:spLocks noGrp="1"/>
          </p:cNvSpPr>
          <p:nvPr>
            <p:ph type="sldNum" sz="quarter" idx="5"/>
          </p:nvPr>
        </p:nvSpPr>
        <p:spPr/>
        <p:txBody>
          <a:bodyPr/>
          <a:lstStyle/>
          <a:p>
            <a:fld id="{28123082-AD66-4846-BFD2-A4CECCD8C2A6}" type="slidenum">
              <a:rPr lang="en-IS" smtClean="0"/>
              <a:t>54</a:t>
            </a:fld>
            <a:endParaRPr lang="en-IS"/>
          </a:p>
        </p:txBody>
      </p:sp>
    </p:spTree>
    <p:extLst>
      <p:ext uri="{BB962C8B-B14F-4D97-AF65-F5344CB8AC3E}">
        <p14:creationId xmlns:p14="http://schemas.microsoft.com/office/powerpoint/2010/main" val="31478573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yggnumyndastaðgengill 1"/>
          <p:cNvSpPr>
            <a:spLocks noGrp="1" noRot="1" noChangeAspect="1"/>
          </p:cNvSpPr>
          <p:nvPr>
            <p:ph type="sldImg"/>
          </p:nvPr>
        </p:nvSpPr>
        <p:spPr/>
      </p:sp>
      <p:sp>
        <p:nvSpPr>
          <p:cNvPr id="3" name="Minnispunktastaðgengill 2"/>
          <p:cNvSpPr>
            <a:spLocks noGrp="1"/>
          </p:cNvSpPr>
          <p:nvPr>
            <p:ph type="body" idx="1"/>
          </p:nvPr>
        </p:nvSpPr>
        <p:spPr/>
        <p:txBody>
          <a:bodyPr/>
          <a:lstStyle/>
          <a:p>
            <a:r>
              <a:rPr lang="is-IS"/>
              <a:t>„Í skólanum eru allar kennslustundir sem tengjast samfélagsgreinar, náttúrugreinar og upplýsinga og tæknimennt eru notaðar fyrir þemun eða samtals 7eða 8 kennslustundir á viku. Hvert þema er í þrjár til átta vikur og í þeim eru fjölbreytt smáverkefni en svo eitt stórt verkefni sem er ýmist hóp eða einstaklingsverkefni.“</a:t>
            </a:r>
          </a:p>
          <a:p>
            <a:endParaRPr lang="is-IS"/>
          </a:p>
          <a:p>
            <a:r>
              <a:rPr lang="is-IS"/>
              <a:t>Lesa svo þemun í 8., 9. og 10. bekk – þetta eru bara kveikjur.  Má fara hratt í gegnum þetta</a:t>
            </a:r>
          </a:p>
        </p:txBody>
      </p:sp>
      <p:sp>
        <p:nvSpPr>
          <p:cNvPr id="4" name="Skyggnunúmersstaðgengill 3"/>
          <p:cNvSpPr>
            <a:spLocks noGrp="1"/>
          </p:cNvSpPr>
          <p:nvPr>
            <p:ph type="sldNum" sz="quarter" idx="5"/>
          </p:nvPr>
        </p:nvSpPr>
        <p:spPr/>
        <p:txBody>
          <a:bodyPr/>
          <a:lstStyle/>
          <a:p>
            <a:fld id="{28123082-AD66-4846-BFD2-A4CECCD8C2A6}" type="slidenum">
              <a:rPr lang="en-IS" smtClean="0"/>
              <a:t>55</a:t>
            </a:fld>
            <a:endParaRPr lang="en-IS"/>
          </a:p>
        </p:txBody>
      </p:sp>
    </p:spTree>
    <p:extLst>
      <p:ext uri="{BB962C8B-B14F-4D97-AF65-F5344CB8AC3E}">
        <p14:creationId xmlns:p14="http://schemas.microsoft.com/office/powerpoint/2010/main" val="9386930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yggnumyndastaðgengill 1"/>
          <p:cNvSpPr>
            <a:spLocks noGrp="1" noRot="1" noChangeAspect="1"/>
          </p:cNvSpPr>
          <p:nvPr>
            <p:ph type="sldImg"/>
          </p:nvPr>
        </p:nvSpPr>
        <p:spPr/>
      </p:sp>
      <p:sp>
        <p:nvSpPr>
          <p:cNvPr id="3" name="Minnispunktastaðgengill 2"/>
          <p:cNvSpPr>
            <a:spLocks noGrp="1"/>
          </p:cNvSpPr>
          <p:nvPr>
            <p:ph type="body" idx="1"/>
          </p:nvPr>
        </p:nvSpPr>
        <p:spPr/>
        <p:txBody>
          <a:bodyPr/>
          <a:lstStyle/>
          <a:p>
            <a:r>
              <a:rPr lang="is-IS"/>
              <a:t>Jæja,</a:t>
            </a:r>
          </a:p>
          <a:p>
            <a:pPr marL="0" marR="0" lvl="0" indent="0" algn="l" defTabSz="914400" rtl="0" eaLnBrk="1" fontAlgn="auto" latinLnBrk="0" hangingPunct="1">
              <a:lnSpc>
                <a:spcPct val="100000"/>
              </a:lnSpc>
              <a:spcBef>
                <a:spcPts val="0"/>
              </a:spcBef>
              <a:spcAft>
                <a:spcPts val="0"/>
              </a:spcAft>
              <a:buClrTx/>
              <a:buSzTx/>
              <a:buFontTx/>
              <a:buNone/>
              <a:tabLst/>
              <a:defRPr/>
            </a:pPr>
            <a:r>
              <a:rPr lang="is-IS"/>
              <a:t>Þá er að kafa dýpra.  Hugsið um námið og skipulagi í ykkar skóla.  Hvernig er valið hjá ykkur?  Segið hinum í hópnum frá hvernig valið er í ykkar skóla og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is-IS"/>
          </a:p>
          <a:p>
            <a:pPr marL="0" marR="0" lvl="0" indent="0" algn="l" defTabSz="914400" rtl="0" eaLnBrk="1" fontAlgn="auto" latinLnBrk="0" hangingPunct="1">
              <a:lnSpc>
                <a:spcPct val="100000"/>
              </a:lnSpc>
              <a:spcBef>
                <a:spcPts val="0"/>
              </a:spcBef>
              <a:spcAft>
                <a:spcPts val="0"/>
              </a:spcAft>
              <a:buClrTx/>
              <a:buSzTx/>
              <a:buFontTx/>
              <a:buNone/>
              <a:tabLst/>
              <a:defRPr/>
            </a:pPr>
            <a:r>
              <a:rPr lang="is-IS"/>
              <a:t>a) Hvernig þið </a:t>
            </a:r>
            <a:r>
              <a:rPr lang="is-IS" sz="1200">
                <a:latin typeface="Calibri" panose="020F0502020204030204" pitchFamily="34" charset="0"/>
                <a:ea typeface="Calibri" panose="020F0502020204030204" pitchFamily="34" charset="0"/>
                <a:cs typeface="Times New Roman" panose="02020603050405020304" pitchFamily="18" charset="0"/>
              </a:rPr>
              <a:t>hafið val um </a:t>
            </a:r>
            <a:r>
              <a:rPr lang="is-IS" sz="1200" u="sng">
                <a:effectLst/>
                <a:latin typeface="Calibri" panose="020F0502020204030204" pitchFamily="34" charset="0"/>
                <a:ea typeface="Calibri" panose="020F0502020204030204" pitchFamily="34" charset="0"/>
                <a:cs typeface="Times New Roman" panose="02020603050405020304" pitchFamily="18" charset="0"/>
              </a:rPr>
              <a:t>viðfangsefni, námsaðferðir og námsgreinar</a:t>
            </a:r>
            <a:r>
              <a:rPr lang="is-IS" sz="1200">
                <a:effectLst/>
                <a:latin typeface="Calibri" panose="020F0502020204030204" pitchFamily="34" charset="0"/>
                <a:ea typeface="Calibri" panose="020F0502020204030204" pitchFamily="34" charset="0"/>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is-IS" sz="12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is-IS" sz="1200">
                <a:effectLst/>
                <a:latin typeface="Calibri" panose="020F0502020204030204" pitchFamily="34" charset="0"/>
                <a:ea typeface="Calibri" panose="020F0502020204030204" pitchFamily="34" charset="0"/>
                <a:cs typeface="Times New Roman" panose="02020603050405020304" pitchFamily="18" charset="0"/>
              </a:rPr>
              <a:t>b)Er heimilt í ykkar skóla að </a:t>
            </a:r>
            <a:r>
              <a:rPr lang="is-IS" sz="1200" kern="100">
                <a:effectLst/>
                <a:latin typeface="Calibri" panose="020F0502020204030204" pitchFamily="34" charset="0"/>
                <a:ea typeface="Calibri" panose="020F0502020204030204" pitchFamily="34" charset="0"/>
                <a:cs typeface="Times New Roman" panose="02020603050405020304" pitchFamily="18" charset="0"/>
              </a:rPr>
              <a:t>meta skipulagt </a:t>
            </a:r>
            <a:r>
              <a:rPr lang="is-IS" sz="1200" u="sng" kern="100">
                <a:effectLst/>
                <a:latin typeface="Calibri" panose="020F0502020204030204" pitchFamily="34" charset="0"/>
                <a:ea typeface="Calibri" panose="020F0502020204030204" pitchFamily="34" charset="0"/>
                <a:cs typeface="Times New Roman" panose="02020603050405020304" pitchFamily="18" charset="0"/>
              </a:rPr>
              <a:t>nám sem stundað er utan grunnskóla</a:t>
            </a:r>
            <a:r>
              <a:rPr lang="is-IS" sz="1200" kern="100">
                <a:effectLst/>
                <a:latin typeface="Calibri" panose="020F0502020204030204" pitchFamily="34" charset="0"/>
                <a:ea typeface="Calibri" panose="020F0502020204030204" pitchFamily="34" charset="0"/>
                <a:cs typeface="Times New Roman" panose="02020603050405020304" pitchFamily="18" charset="0"/>
              </a:rPr>
              <a:t>, t.d. við tónlistarskóla, sem hluta af grunnskólanámi. Er heimilt að meta tímabundna þátttöku í atvinnulífi, félagslífi, íþróttum eða skipulögðu sjálfboðastarfi sem nám?</a:t>
            </a:r>
          </a:p>
          <a:p>
            <a:pPr marL="0" marR="0" lvl="0" indent="0" algn="l" defTabSz="914400" rtl="0" eaLnBrk="1" fontAlgn="auto" latinLnBrk="0" hangingPunct="1">
              <a:lnSpc>
                <a:spcPct val="100000"/>
              </a:lnSpc>
              <a:spcBef>
                <a:spcPts val="0"/>
              </a:spcBef>
              <a:spcAft>
                <a:spcPts val="0"/>
              </a:spcAft>
              <a:buClrTx/>
              <a:buSzTx/>
              <a:buFontTx/>
              <a:buNone/>
              <a:tabLst/>
              <a:defRPr/>
            </a:pPr>
            <a:endParaRPr lang="is-IS" sz="1200">
              <a:effectLst/>
              <a:latin typeface="Calibri" panose="020F0502020204030204" pitchFamily="34" charset="0"/>
              <a:ea typeface="Calibri" panose="020F0502020204030204" pitchFamily="34" charset="0"/>
              <a:cs typeface="Times New Roman" panose="02020603050405020304" pitchFamily="18" charset="0"/>
            </a:endParaRPr>
          </a:p>
          <a:p>
            <a:endParaRPr lang="is-IS"/>
          </a:p>
        </p:txBody>
      </p:sp>
      <p:sp>
        <p:nvSpPr>
          <p:cNvPr id="4" name="Skyggnunúmersstaðgengill 3"/>
          <p:cNvSpPr>
            <a:spLocks noGrp="1"/>
          </p:cNvSpPr>
          <p:nvPr>
            <p:ph type="sldNum" sz="quarter" idx="5"/>
          </p:nvPr>
        </p:nvSpPr>
        <p:spPr/>
        <p:txBody>
          <a:bodyPr/>
          <a:lstStyle/>
          <a:p>
            <a:fld id="{28123082-AD66-4846-BFD2-A4CECCD8C2A6}" type="slidenum">
              <a:rPr lang="en-IS" smtClean="0"/>
              <a:t>58</a:t>
            </a:fld>
            <a:endParaRPr lang="en-IS"/>
          </a:p>
        </p:txBody>
      </p:sp>
    </p:spTree>
    <p:extLst>
      <p:ext uri="{BB962C8B-B14F-4D97-AF65-F5344CB8AC3E}">
        <p14:creationId xmlns:p14="http://schemas.microsoft.com/office/powerpoint/2010/main" val="28465356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yggnumyndastaðgengill 1"/>
          <p:cNvSpPr>
            <a:spLocks noGrp="1" noRot="1" noChangeAspect="1"/>
          </p:cNvSpPr>
          <p:nvPr>
            <p:ph type="sldImg"/>
          </p:nvPr>
        </p:nvSpPr>
        <p:spPr/>
      </p:sp>
      <p:sp>
        <p:nvSpPr>
          <p:cNvPr id="3" name="Minnispunktastaðgengill 2"/>
          <p:cNvSpPr>
            <a:spLocks noGrp="1"/>
          </p:cNvSpPr>
          <p:nvPr>
            <p:ph type="body" idx="1"/>
          </p:nvPr>
        </p:nvSpPr>
        <p:spPr/>
        <p:txBody>
          <a:bodyPr/>
          <a:lstStyle/>
          <a:p>
            <a:endParaRPr lang="is-IS"/>
          </a:p>
        </p:txBody>
      </p:sp>
      <p:sp>
        <p:nvSpPr>
          <p:cNvPr id="4" name="Skyggnunúmersstaðgengill 3"/>
          <p:cNvSpPr>
            <a:spLocks noGrp="1"/>
          </p:cNvSpPr>
          <p:nvPr>
            <p:ph type="sldNum" sz="quarter" idx="5"/>
          </p:nvPr>
        </p:nvSpPr>
        <p:spPr/>
        <p:txBody>
          <a:bodyPr/>
          <a:lstStyle/>
          <a:p>
            <a:fld id="{28123082-AD66-4846-BFD2-A4CECCD8C2A6}" type="slidenum">
              <a:rPr lang="en-IS" smtClean="0"/>
              <a:t>63</a:t>
            </a:fld>
            <a:endParaRPr lang="en-IS"/>
          </a:p>
        </p:txBody>
      </p:sp>
    </p:spTree>
    <p:extLst>
      <p:ext uri="{BB962C8B-B14F-4D97-AF65-F5344CB8AC3E}">
        <p14:creationId xmlns:p14="http://schemas.microsoft.com/office/powerpoint/2010/main" val="22392900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6.tiff"/><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tiff"/></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image" Target="../media/image3.emf"/><Relationship Id="rId4" Type="http://schemas.openxmlformats.org/officeDocument/2006/relationships/image" Target="../media/image15.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Upphafsglæra-0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E683A-F79B-C745-8CB3-9F08CDFE53E9}"/>
              </a:ext>
            </a:extLst>
          </p:cNvPr>
          <p:cNvSpPr>
            <a:spLocks noGrp="1"/>
          </p:cNvSpPr>
          <p:nvPr>
            <p:ph type="ctrTitle" hasCustomPrompt="1"/>
          </p:nvPr>
        </p:nvSpPr>
        <p:spPr>
          <a:xfrm>
            <a:off x="1481042" y="1449387"/>
            <a:ext cx="9186958" cy="2374901"/>
          </a:xfrm>
          <a:prstGeom prst="rect">
            <a:avLst/>
          </a:prstGeom>
        </p:spPr>
        <p:txBody>
          <a:bodyPr anchor="b">
            <a:normAutofit/>
          </a:bodyPr>
          <a:lstStyle>
            <a:lvl1pPr algn="l">
              <a:defRPr sz="5400" b="1"/>
            </a:lvl1pPr>
          </a:lstStyle>
          <a:p>
            <a:r>
              <a:rPr lang="en-GB" err="1"/>
              <a:t>Fyrirsögn</a:t>
            </a:r>
            <a:r>
              <a:rPr lang="en-GB"/>
              <a:t> </a:t>
            </a:r>
            <a:r>
              <a:rPr lang="en-GB" err="1"/>
              <a:t>fyrirlesturs</a:t>
            </a:r>
            <a:endParaRPr lang="en-IS"/>
          </a:p>
        </p:txBody>
      </p:sp>
      <p:sp>
        <p:nvSpPr>
          <p:cNvPr id="3" name="Subtitle 2">
            <a:extLst>
              <a:ext uri="{FF2B5EF4-FFF2-40B4-BE49-F238E27FC236}">
                <a16:creationId xmlns:a16="http://schemas.microsoft.com/office/drawing/2014/main" id="{2941BE54-0A89-594D-96C2-648A5BDEA8CE}"/>
              </a:ext>
            </a:extLst>
          </p:cNvPr>
          <p:cNvSpPr>
            <a:spLocks noGrp="1"/>
          </p:cNvSpPr>
          <p:nvPr>
            <p:ph type="subTitle" idx="1" hasCustomPrompt="1"/>
          </p:nvPr>
        </p:nvSpPr>
        <p:spPr>
          <a:xfrm>
            <a:off x="1481042" y="3872062"/>
            <a:ext cx="9186958" cy="638569"/>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err="1"/>
              <a:t>Undirtitill</a:t>
            </a:r>
            <a:r>
              <a:rPr lang="en-GB"/>
              <a:t> </a:t>
            </a:r>
            <a:r>
              <a:rPr lang="en-GB" err="1"/>
              <a:t>fyrirlesturs</a:t>
            </a:r>
            <a:endParaRPr lang="en-IS"/>
          </a:p>
        </p:txBody>
      </p:sp>
      <p:sp>
        <p:nvSpPr>
          <p:cNvPr id="17" name="Footer Placeholder 16">
            <a:extLst>
              <a:ext uri="{FF2B5EF4-FFF2-40B4-BE49-F238E27FC236}">
                <a16:creationId xmlns:a16="http://schemas.microsoft.com/office/drawing/2014/main" id="{FBF90211-82B1-AA41-A70A-140D288932C8}"/>
              </a:ext>
            </a:extLst>
          </p:cNvPr>
          <p:cNvSpPr>
            <a:spLocks noGrp="1"/>
          </p:cNvSpPr>
          <p:nvPr>
            <p:ph type="ftr" sz="quarter" idx="11"/>
          </p:nvPr>
        </p:nvSpPr>
        <p:spPr>
          <a:xfrm>
            <a:off x="1481042" y="6489700"/>
            <a:ext cx="6672358" cy="231775"/>
          </a:xfrm>
        </p:spPr>
        <p:txBody>
          <a:bodyPr/>
          <a:lstStyle>
            <a:lvl1pPr>
              <a:defRPr>
                <a:solidFill>
                  <a:schemeClr val="tx1"/>
                </a:solidFill>
              </a:defRPr>
            </a:lvl1pPr>
          </a:lstStyle>
          <a:p>
            <a:pPr algn="l"/>
            <a:r>
              <a:rPr lang="en-IS"/>
              <a:t>Nafn og dagsetning</a:t>
            </a:r>
          </a:p>
        </p:txBody>
      </p:sp>
    </p:spTree>
    <p:extLst>
      <p:ext uri="{BB962C8B-B14F-4D97-AF65-F5344CB8AC3E}">
        <p14:creationId xmlns:p14="http://schemas.microsoft.com/office/powerpoint/2010/main" val="3698442278"/>
      </p:ext>
    </p:extLst>
  </p:cSld>
  <p:clrMapOvr>
    <a:masterClrMapping/>
  </p:clrMapOvr>
  <p:extLst>
    <p:ext uri="{DCECCB84-F9BA-43D5-87BE-67443E8EF086}">
      <p15:sldGuideLst xmlns:p15="http://schemas.microsoft.com/office/powerpoint/2012/main">
        <p15:guide id="1" orient="horz" pos="2409"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Aðalglæra0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4F638E-5140-0A43-806E-BE0AE2A8004B}"/>
              </a:ext>
            </a:extLst>
          </p:cNvPr>
          <p:cNvSpPr>
            <a:spLocks noGrp="1"/>
          </p:cNvSpPr>
          <p:nvPr>
            <p:ph type="title" hasCustomPrompt="1"/>
          </p:nvPr>
        </p:nvSpPr>
        <p:spPr>
          <a:xfrm>
            <a:off x="1127124" y="365125"/>
            <a:ext cx="10226675" cy="720725"/>
          </a:xfrm>
          <a:prstGeom prst="rect">
            <a:avLst/>
          </a:prstGeom>
        </p:spPr>
        <p:txBody>
          <a:bodyPr/>
          <a:lstStyle/>
          <a:p>
            <a:r>
              <a:rPr lang="en-GB" err="1"/>
              <a:t>Smelltu</a:t>
            </a:r>
            <a:r>
              <a:rPr lang="en-GB"/>
              <a:t> </a:t>
            </a:r>
            <a:r>
              <a:rPr lang="en-GB" err="1"/>
              <a:t>hér</a:t>
            </a:r>
            <a:r>
              <a:rPr lang="en-GB"/>
              <a:t> </a:t>
            </a:r>
            <a:r>
              <a:rPr lang="en-GB" err="1"/>
              <a:t>til</a:t>
            </a:r>
            <a:r>
              <a:rPr lang="en-GB"/>
              <a:t> </a:t>
            </a:r>
            <a:r>
              <a:rPr lang="en-GB" err="1"/>
              <a:t>að</a:t>
            </a:r>
            <a:r>
              <a:rPr lang="en-GB"/>
              <a:t> </a:t>
            </a:r>
            <a:r>
              <a:rPr lang="en-GB" err="1"/>
              <a:t>breyta</a:t>
            </a:r>
            <a:r>
              <a:rPr lang="en-GB"/>
              <a:t> </a:t>
            </a:r>
            <a:r>
              <a:rPr lang="en-GB" err="1"/>
              <a:t>fyrirsögn</a:t>
            </a:r>
            <a:endParaRPr lang="en-IS"/>
          </a:p>
        </p:txBody>
      </p:sp>
      <p:sp>
        <p:nvSpPr>
          <p:cNvPr id="3" name="Content Placeholder 2">
            <a:extLst>
              <a:ext uri="{FF2B5EF4-FFF2-40B4-BE49-F238E27FC236}">
                <a16:creationId xmlns:a16="http://schemas.microsoft.com/office/drawing/2014/main" id="{E8F031C4-CA3B-7840-9C4B-A1EE843FAB0F}"/>
              </a:ext>
            </a:extLst>
          </p:cNvPr>
          <p:cNvSpPr>
            <a:spLocks noGrp="1"/>
          </p:cNvSpPr>
          <p:nvPr>
            <p:ph idx="1" hasCustomPrompt="1"/>
          </p:nvPr>
        </p:nvSpPr>
        <p:spPr>
          <a:xfrm>
            <a:off x="1127124" y="1469598"/>
            <a:ext cx="10226675" cy="5020102"/>
          </a:xfrm>
        </p:spPr>
        <p:txBody>
          <a:bodyPr/>
          <a:lstStyle>
            <a:lvl1pPr>
              <a:defRPr/>
            </a:lvl1pPr>
          </a:lstStyle>
          <a:p>
            <a:pPr lvl="0"/>
            <a:r>
              <a:rPr lang="en-GB" err="1"/>
              <a:t>Smelltu</a:t>
            </a:r>
            <a:r>
              <a:rPr lang="en-GB"/>
              <a:t> </a:t>
            </a:r>
            <a:r>
              <a:rPr lang="en-GB" err="1"/>
              <a:t>hér</a:t>
            </a:r>
            <a:r>
              <a:rPr lang="en-GB"/>
              <a:t> </a:t>
            </a:r>
            <a:r>
              <a:rPr lang="en-GB" err="1"/>
              <a:t>til</a:t>
            </a:r>
            <a:r>
              <a:rPr lang="en-GB"/>
              <a:t> </a:t>
            </a:r>
            <a:r>
              <a:rPr lang="en-GB" err="1"/>
              <a:t>að</a:t>
            </a:r>
            <a:r>
              <a:rPr lang="en-GB"/>
              <a:t> </a:t>
            </a:r>
            <a:r>
              <a:rPr lang="en-GB" err="1"/>
              <a:t>breyta</a:t>
            </a:r>
            <a:r>
              <a:rPr lang="en-GB"/>
              <a:t> </a:t>
            </a:r>
            <a:r>
              <a:rPr lang="en-GB" err="1"/>
              <a:t>texta</a:t>
            </a:r>
            <a:endParaRPr lang="en-GB"/>
          </a:p>
          <a:p>
            <a:pPr lvl="1"/>
            <a:r>
              <a:rPr lang="en-GB" err="1"/>
              <a:t>Annað</a:t>
            </a:r>
            <a:r>
              <a:rPr lang="en-GB"/>
              <a:t> </a:t>
            </a:r>
            <a:r>
              <a:rPr lang="en-GB" err="1"/>
              <a:t>stig</a:t>
            </a:r>
            <a:endParaRPr lang="en-GB"/>
          </a:p>
          <a:p>
            <a:pPr lvl="2"/>
            <a:r>
              <a:rPr lang="en-GB" err="1"/>
              <a:t>Þriðja</a:t>
            </a:r>
            <a:r>
              <a:rPr lang="en-GB"/>
              <a:t> </a:t>
            </a:r>
            <a:r>
              <a:rPr lang="en-GB" err="1"/>
              <a:t>stig</a:t>
            </a:r>
            <a:endParaRPr lang="en-GB"/>
          </a:p>
          <a:p>
            <a:pPr lvl="3"/>
            <a:r>
              <a:rPr lang="en-GB" err="1"/>
              <a:t>Fjórða</a:t>
            </a:r>
            <a:r>
              <a:rPr lang="en-GB"/>
              <a:t> </a:t>
            </a:r>
            <a:r>
              <a:rPr lang="en-GB" err="1"/>
              <a:t>stig</a:t>
            </a:r>
            <a:endParaRPr lang="en-GB"/>
          </a:p>
          <a:p>
            <a:pPr lvl="4"/>
            <a:r>
              <a:rPr lang="en-GB" err="1"/>
              <a:t>Fimmta</a:t>
            </a:r>
            <a:r>
              <a:rPr lang="en-GB"/>
              <a:t> </a:t>
            </a:r>
            <a:r>
              <a:rPr lang="en-GB" err="1"/>
              <a:t>stig</a:t>
            </a:r>
            <a:endParaRPr lang="en-IS"/>
          </a:p>
        </p:txBody>
      </p:sp>
    </p:spTree>
    <p:extLst>
      <p:ext uri="{BB962C8B-B14F-4D97-AF65-F5344CB8AC3E}">
        <p14:creationId xmlns:p14="http://schemas.microsoft.com/office/powerpoint/2010/main" val="27338126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Aðalglæra0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4F638E-5140-0A43-806E-BE0AE2A8004B}"/>
              </a:ext>
            </a:extLst>
          </p:cNvPr>
          <p:cNvSpPr>
            <a:spLocks noGrp="1"/>
          </p:cNvSpPr>
          <p:nvPr>
            <p:ph type="title" hasCustomPrompt="1"/>
          </p:nvPr>
        </p:nvSpPr>
        <p:spPr>
          <a:xfrm>
            <a:off x="1127124" y="365125"/>
            <a:ext cx="10226675" cy="720725"/>
          </a:xfrm>
          <a:prstGeom prst="rect">
            <a:avLst/>
          </a:prstGeom>
        </p:spPr>
        <p:txBody>
          <a:bodyPr/>
          <a:lstStyle>
            <a:lvl1pPr>
              <a:defRPr>
                <a:solidFill>
                  <a:schemeClr val="tx1"/>
                </a:solidFill>
              </a:defRPr>
            </a:lvl1pPr>
          </a:lstStyle>
          <a:p>
            <a:r>
              <a:rPr lang="en-GB" err="1"/>
              <a:t>Smelltu</a:t>
            </a:r>
            <a:r>
              <a:rPr lang="en-GB"/>
              <a:t> </a:t>
            </a:r>
            <a:r>
              <a:rPr lang="en-GB" err="1"/>
              <a:t>hér</a:t>
            </a:r>
            <a:r>
              <a:rPr lang="en-GB"/>
              <a:t> </a:t>
            </a:r>
            <a:r>
              <a:rPr lang="en-GB" err="1"/>
              <a:t>til</a:t>
            </a:r>
            <a:r>
              <a:rPr lang="en-GB"/>
              <a:t> </a:t>
            </a:r>
            <a:r>
              <a:rPr lang="en-GB" err="1"/>
              <a:t>að</a:t>
            </a:r>
            <a:r>
              <a:rPr lang="en-GB"/>
              <a:t> </a:t>
            </a:r>
            <a:r>
              <a:rPr lang="en-GB" err="1"/>
              <a:t>breyta</a:t>
            </a:r>
            <a:r>
              <a:rPr lang="en-GB"/>
              <a:t> </a:t>
            </a:r>
            <a:r>
              <a:rPr lang="en-GB" err="1"/>
              <a:t>fyrirsögn</a:t>
            </a:r>
            <a:endParaRPr lang="en-IS"/>
          </a:p>
        </p:txBody>
      </p:sp>
      <p:sp>
        <p:nvSpPr>
          <p:cNvPr id="3" name="Content Placeholder 2">
            <a:extLst>
              <a:ext uri="{FF2B5EF4-FFF2-40B4-BE49-F238E27FC236}">
                <a16:creationId xmlns:a16="http://schemas.microsoft.com/office/drawing/2014/main" id="{E8F031C4-CA3B-7840-9C4B-A1EE843FAB0F}"/>
              </a:ext>
            </a:extLst>
          </p:cNvPr>
          <p:cNvSpPr>
            <a:spLocks noGrp="1"/>
          </p:cNvSpPr>
          <p:nvPr>
            <p:ph idx="1" hasCustomPrompt="1"/>
          </p:nvPr>
        </p:nvSpPr>
        <p:spPr>
          <a:xfrm>
            <a:off x="1127124" y="1469598"/>
            <a:ext cx="10226675" cy="5020102"/>
          </a:xfrm>
        </p:spPr>
        <p:txBody>
          <a:bodyPr/>
          <a:lstStyle>
            <a:lvl1pPr>
              <a:defRPr/>
            </a:lvl1pPr>
          </a:lstStyle>
          <a:p>
            <a:pPr lvl="0"/>
            <a:r>
              <a:rPr lang="en-GB" err="1"/>
              <a:t>Smelltu</a:t>
            </a:r>
            <a:r>
              <a:rPr lang="en-GB"/>
              <a:t> </a:t>
            </a:r>
            <a:r>
              <a:rPr lang="en-GB" err="1"/>
              <a:t>hér</a:t>
            </a:r>
            <a:r>
              <a:rPr lang="en-GB"/>
              <a:t> </a:t>
            </a:r>
            <a:r>
              <a:rPr lang="en-GB" err="1"/>
              <a:t>til</a:t>
            </a:r>
            <a:r>
              <a:rPr lang="en-GB"/>
              <a:t> </a:t>
            </a:r>
            <a:r>
              <a:rPr lang="en-GB" err="1"/>
              <a:t>að</a:t>
            </a:r>
            <a:r>
              <a:rPr lang="en-GB"/>
              <a:t> </a:t>
            </a:r>
            <a:r>
              <a:rPr lang="en-GB" err="1"/>
              <a:t>breyta</a:t>
            </a:r>
            <a:r>
              <a:rPr lang="en-GB"/>
              <a:t> </a:t>
            </a:r>
            <a:r>
              <a:rPr lang="en-GB" err="1"/>
              <a:t>texta</a:t>
            </a:r>
            <a:endParaRPr lang="en-GB"/>
          </a:p>
          <a:p>
            <a:pPr lvl="1"/>
            <a:r>
              <a:rPr lang="en-GB" err="1"/>
              <a:t>Annað</a:t>
            </a:r>
            <a:r>
              <a:rPr lang="en-GB"/>
              <a:t> </a:t>
            </a:r>
            <a:r>
              <a:rPr lang="en-GB" err="1"/>
              <a:t>stig</a:t>
            </a:r>
            <a:endParaRPr lang="en-GB"/>
          </a:p>
          <a:p>
            <a:pPr lvl="2"/>
            <a:r>
              <a:rPr lang="en-GB" err="1"/>
              <a:t>Þriðja</a:t>
            </a:r>
            <a:r>
              <a:rPr lang="en-GB"/>
              <a:t> </a:t>
            </a:r>
            <a:r>
              <a:rPr lang="en-GB" err="1"/>
              <a:t>stig</a:t>
            </a:r>
            <a:endParaRPr lang="en-GB"/>
          </a:p>
          <a:p>
            <a:pPr lvl="3"/>
            <a:r>
              <a:rPr lang="en-GB" err="1"/>
              <a:t>Fjórða</a:t>
            </a:r>
            <a:r>
              <a:rPr lang="en-GB"/>
              <a:t> </a:t>
            </a:r>
            <a:r>
              <a:rPr lang="en-GB" err="1"/>
              <a:t>stig</a:t>
            </a:r>
            <a:endParaRPr lang="en-GB"/>
          </a:p>
          <a:p>
            <a:pPr lvl="4"/>
            <a:r>
              <a:rPr lang="en-GB" err="1"/>
              <a:t>Fimmta</a:t>
            </a:r>
            <a:r>
              <a:rPr lang="en-GB"/>
              <a:t> </a:t>
            </a:r>
            <a:r>
              <a:rPr lang="en-GB" err="1"/>
              <a:t>stig</a:t>
            </a:r>
            <a:endParaRPr lang="en-IS"/>
          </a:p>
        </p:txBody>
      </p:sp>
    </p:spTree>
    <p:extLst>
      <p:ext uri="{BB962C8B-B14F-4D97-AF65-F5344CB8AC3E}">
        <p14:creationId xmlns:p14="http://schemas.microsoft.com/office/powerpoint/2010/main" val="3363611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Aðalglæra03">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4F638E-5140-0A43-806E-BE0AE2A8004B}"/>
              </a:ext>
            </a:extLst>
          </p:cNvPr>
          <p:cNvSpPr>
            <a:spLocks noGrp="1"/>
          </p:cNvSpPr>
          <p:nvPr>
            <p:ph type="title" hasCustomPrompt="1"/>
          </p:nvPr>
        </p:nvSpPr>
        <p:spPr>
          <a:xfrm>
            <a:off x="1127124" y="365125"/>
            <a:ext cx="10226675" cy="720725"/>
          </a:xfrm>
          <a:prstGeom prst="rect">
            <a:avLst/>
          </a:prstGeom>
        </p:spPr>
        <p:txBody>
          <a:bodyPr/>
          <a:lstStyle>
            <a:lvl1pPr>
              <a:defRPr>
                <a:solidFill>
                  <a:schemeClr val="tx1"/>
                </a:solidFill>
              </a:defRPr>
            </a:lvl1pPr>
          </a:lstStyle>
          <a:p>
            <a:r>
              <a:rPr lang="en-GB" err="1"/>
              <a:t>Smelltu</a:t>
            </a:r>
            <a:r>
              <a:rPr lang="en-GB"/>
              <a:t> </a:t>
            </a:r>
            <a:r>
              <a:rPr lang="en-GB" err="1"/>
              <a:t>hér</a:t>
            </a:r>
            <a:r>
              <a:rPr lang="en-GB"/>
              <a:t> </a:t>
            </a:r>
            <a:r>
              <a:rPr lang="en-GB" err="1"/>
              <a:t>til</a:t>
            </a:r>
            <a:r>
              <a:rPr lang="en-GB"/>
              <a:t> </a:t>
            </a:r>
            <a:r>
              <a:rPr lang="en-GB" err="1"/>
              <a:t>að</a:t>
            </a:r>
            <a:r>
              <a:rPr lang="en-GB"/>
              <a:t> </a:t>
            </a:r>
            <a:r>
              <a:rPr lang="en-GB" err="1"/>
              <a:t>breyta</a:t>
            </a:r>
            <a:r>
              <a:rPr lang="en-GB"/>
              <a:t> </a:t>
            </a:r>
            <a:r>
              <a:rPr lang="en-GB" err="1"/>
              <a:t>fyrirsögn</a:t>
            </a:r>
            <a:endParaRPr lang="en-IS"/>
          </a:p>
        </p:txBody>
      </p:sp>
      <p:sp>
        <p:nvSpPr>
          <p:cNvPr id="3" name="Content Placeholder 2">
            <a:extLst>
              <a:ext uri="{FF2B5EF4-FFF2-40B4-BE49-F238E27FC236}">
                <a16:creationId xmlns:a16="http://schemas.microsoft.com/office/drawing/2014/main" id="{E8F031C4-CA3B-7840-9C4B-A1EE843FAB0F}"/>
              </a:ext>
            </a:extLst>
          </p:cNvPr>
          <p:cNvSpPr>
            <a:spLocks noGrp="1"/>
          </p:cNvSpPr>
          <p:nvPr>
            <p:ph idx="1" hasCustomPrompt="1"/>
          </p:nvPr>
        </p:nvSpPr>
        <p:spPr>
          <a:xfrm>
            <a:off x="1127124" y="1469598"/>
            <a:ext cx="10226676" cy="5020102"/>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err="1"/>
              <a:t>Smelltu</a:t>
            </a:r>
            <a:r>
              <a:rPr lang="en-GB"/>
              <a:t> </a:t>
            </a:r>
            <a:r>
              <a:rPr lang="en-GB" err="1"/>
              <a:t>hér</a:t>
            </a:r>
            <a:r>
              <a:rPr lang="en-GB"/>
              <a:t> </a:t>
            </a:r>
            <a:r>
              <a:rPr lang="en-GB" err="1"/>
              <a:t>til</a:t>
            </a:r>
            <a:r>
              <a:rPr lang="en-GB"/>
              <a:t> </a:t>
            </a:r>
            <a:r>
              <a:rPr lang="en-GB" err="1"/>
              <a:t>að</a:t>
            </a:r>
            <a:r>
              <a:rPr lang="en-GB"/>
              <a:t> </a:t>
            </a:r>
            <a:r>
              <a:rPr lang="en-GB" err="1"/>
              <a:t>breyta</a:t>
            </a:r>
            <a:r>
              <a:rPr lang="en-GB"/>
              <a:t> </a:t>
            </a:r>
            <a:r>
              <a:rPr lang="en-GB" err="1"/>
              <a:t>texta</a:t>
            </a:r>
            <a:endParaRPr lang="en-GB"/>
          </a:p>
          <a:p>
            <a:pPr lvl="1"/>
            <a:r>
              <a:rPr lang="en-GB" err="1"/>
              <a:t>Annað</a:t>
            </a:r>
            <a:r>
              <a:rPr lang="en-GB"/>
              <a:t> </a:t>
            </a:r>
            <a:r>
              <a:rPr lang="en-GB" err="1"/>
              <a:t>stig</a:t>
            </a:r>
            <a:endParaRPr lang="en-GB"/>
          </a:p>
          <a:p>
            <a:pPr lvl="2"/>
            <a:r>
              <a:rPr lang="en-GB" err="1"/>
              <a:t>Þriðja</a:t>
            </a:r>
            <a:r>
              <a:rPr lang="en-GB"/>
              <a:t> </a:t>
            </a:r>
            <a:r>
              <a:rPr lang="en-GB" err="1"/>
              <a:t>stig</a:t>
            </a:r>
            <a:endParaRPr lang="en-GB"/>
          </a:p>
          <a:p>
            <a:pPr lvl="3"/>
            <a:r>
              <a:rPr lang="en-GB" err="1"/>
              <a:t>Fjórða</a:t>
            </a:r>
            <a:r>
              <a:rPr lang="en-GB"/>
              <a:t> </a:t>
            </a:r>
            <a:r>
              <a:rPr lang="en-GB" err="1"/>
              <a:t>stig</a:t>
            </a:r>
            <a:endParaRPr lang="en-GB"/>
          </a:p>
          <a:p>
            <a:pPr lvl="4"/>
            <a:r>
              <a:rPr lang="en-GB" err="1"/>
              <a:t>Fimmta</a:t>
            </a:r>
            <a:r>
              <a:rPr lang="en-GB"/>
              <a:t> </a:t>
            </a:r>
            <a:r>
              <a:rPr lang="en-GB" err="1"/>
              <a:t>stig</a:t>
            </a:r>
            <a:endParaRPr lang="en-IS"/>
          </a:p>
        </p:txBody>
      </p:sp>
      <p:sp>
        <p:nvSpPr>
          <p:cNvPr id="4" name="Rectangle 3">
            <a:extLst>
              <a:ext uri="{FF2B5EF4-FFF2-40B4-BE49-F238E27FC236}">
                <a16:creationId xmlns:a16="http://schemas.microsoft.com/office/drawing/2014/main" id="{90E268BD-F67E-BF43-8528-D3F6D5CC36FB}"/>
              </a:ext>
            </a:extLst>
          </p:cNvPr>
          <p:cNvSpPr/>
          <p:nvPr userDrawn="1"/>
        </p:nvSpPr>
        <p:spPr>
          <a:xfrm>
            <a:off x="308837" y="260392"/>
            <a:ext cx="581340" cy="82545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pic>
        <p:nvPicPr>
          <p:cNvPr id="6" name="Picture 5">
            <a:extLst>
              <a:ext uri="{FF2B5EF4-FFF2-40B4-BE49-F238E27FC236}">
                <a16:creationId xmlns:a16="http://schemas.microsoft.com/office/drawing/2014/main" id="{A65657F0-4BE0-0DC5-E9B8-D6198F224C6C}"/>
              </a:ext>
            </a:extLst>
          </p:cNvPr>
          <p:cNvPicPr>
            <a:picLocks noChangeAspect="1"/>
          </p:cNvPicPr>
          <p:nvPr userDrawn="1"/>
        </p:nvPicPr>
        <p:blipFill>
          <a:blip r:embed="rId2"/>
          <a:stretch>
            <a:fillRect/>
          </a:stretch>
        </p:blipFill>
        <p:spPr>
          <a:xfrm>
            <a:off x="371474" y="372913"/>
            <a:ext cx="468313" cy="736570"/>
          </a:xfrm>
          <a:prstGeom prst="rect">
            <a:avLst/>
          </a:prstGeom>
        </p:spPr>
      </p:pic>
    </p:spTree>
    <p:extLst>
      <p:ext uri="{BB962C8B-B14F-4D97-AF65-F5344CB8AC3E}">
        <p14:creationId xmlns:p14="http://schemas.microsoft.com/office/powerpoint/2010/main" val="33878645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Aðalglæra04">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4F638E-5140-0A43-806E-BE0AE2A8004B}"/>
              </a:ext>
            </a:extLst>
          </p:cNvPr>
          <p:cNvSpPr>
            <a:spLocks noGrp="1"/>
          </p:cNvSpPr>
          <p:nvPr>
            <p:ph type="title" hasCustomPrompt="1"/>
          </p:nvPr>
        </p:nvSpPr>
        <p:spPr>
          <a:xfrm>
            <a:off x="1127124" y="365125"/>
            <a:ext cx="10226675" cy="720725"/>
          </a:xfrm>
          <a:prstGeom prst="rect">
            <a:avLst/>
          </a:prstGeom>
        </p:spPr>
        <p:txBody>
          <a:bodyPr/>
          <a:lstStyle>
            <a:lvl1pPr>
              <a:defRPr>
                <a:solidFill>
                  <a:schemeClr val="tx1"/>
                </a:solidFill>
              </a:defRPr>
            </a:lvl1pPr>
          </a:lstStyle>
          <a:p>
            <a:r>
              <a:rPr lang="en-GB" err="1"/>
              <a:t>Smelltu</a:t>
            </a:r>
            <a:r>
              <a:rPr lang="en-GB"/>
              <a:t> </a:t>
            </a:r>
            <a:r>
              <a:rPr lang="en-GB" err="1"/>
              <a:t>hér</a:t>
            </a:r>
            <a:r>
              <a:rPr lang="en-GB"/>
              <a:t> </a:t>
            </a:r>
            <a:r>
              <a:rPr lang="en-GB" err="1"/>
              <a:t>til</a:t>
            </a:r>
            <a:r>
              <a:rPr lang="en-GB"/>
              <a:t> </a:t>
            </a:r>
            <a:r>
              <a:rPr lang="en-GB" err="1"/>
              <a:t>að</a:t>
            </a:r>
            <a:r>
              <a:rPr lang="en-GB"/>
              <a:t> </a:t>
            </a:r>
            <a:r>
              <a:rPr lang="en-GB" err="1"/>
              <a:t>breyta</a:t>
            </a:r>
            <a:r>
              <a:rPr lang="en-GB"/>
              <a:t> </a:t>
            </a:r>
            <a:r>
              <a:rPr lang="en-GB" err="1"/>
              <a:t>fyrirsögn</a:t>
            </a:r>
            <a:endParaRPr lang="en-IS"/>
          </a:p>
        </p:txBody>
      </p:sp>
      <p:sp>
        <p:nvSpPr>
          <p:cNvPr id="3" name="Content Placeholder 2">
            <a:extLst>
              <a:ext uri="{FF2B5EF4-FFF2-40B4-BE49-F238E27FC236}">
                <a16:creationId xmlns:a16="http://schemas.microsoft.com/office/drawing/2014/main" id="{E8F031C4-CA3B-7840-9C4B-A1EE843FAB0F}"/>
              </a:ext>
            </a:extLst>
          </p:cNvPr>
          <p:cNvSpPr>
            <a:spLocks noGrp="1"/>
          </p:cNvSpPr>
          <p:nvPr>
            <p:ph idx="1" hasCustomPrompt="1"/>
          </p:nvPr>
        </p:nvSpPr>
        <p:spPr>
          <a:xfrm>
            <a:off x="1127124" y="1469598"/>
            <a:ext cx="10226676" cy="5020102"/>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err="1"/>
              <a:t>Smelltu</a:t>
            </a:r>
            <a:r>
              <a:rPr lang="en-GB"/>
              <a:t> </a:t>
            </a:r>
            <a:r>
              <a:rPr lang="en-GB" err="1"/>
              <a:t>hér</a:t>
            </a:r>
            <a:r>
              <a:rPr lang="en-GB"/>
              <a:t> </a:t>
            </a:r>
            <a:r>
              <a:rPr lang="en-GB" err="1"/>
              <a:t>til</a:t>
            </a:r>
            <a:r>
              <a:rPr lang="en-GB"/>
              <a:t> </a:t>
            </a:r>
            <a:r>
              <a:rPr lang="en-GB" err="1"/>
              <a:t>að</a:t>
            </a:r>
            <a:r>
              <a:rPr lang="en-GB"/>
              <a:t> </a:t>
            </a:r>
            <a:r>
              <a:rPr lang="en-GB" err="1"/>
              <a:t>breyta</a:t>
            </a:r>
            <a:r>
              <a:rPr lang="en-GB"/>
              <a:t> </a:t>
            </a:r>
            <a:r>
              <a:rPr lang="en-GB" err="1"/>
              <a:t>texta</a:t>
            </a:r>
            <a:endParaRPr lang="en-GB"/>
          </a:p>
          <a:p>
            <a:pPr lvl="1"/>
            <a:r>
              <a:rPr lang="en-GB" err="1"/>
              <a:t>Annað</a:t>
            </a:r>
            <a:r>
              <a:rPr lang="en-GB"/>
              <a:t> </a:t>
            </a:r>
            <a:r>
              <a:rPr lang="en-GB" err="1"/>
              <a:t>stig</a:t>
            </a:r>
            <a:endParaRPr lang="en-GB"/>
          </a:p>
          <a:p>
            <a:pPr lvl="2"/>
            <a:r>
              <a:rPr lang="en-GB" err="1"/>
              <a:t>Þriðja</a:t>
            </a:r>
            <a:r>
              <a:rPr lang="en-GB"/>
              <a:t> </a:t>
            </a:r>
            <a:r>
              <a:rPr lang="en-GB" err="1"/>
              <a:t>stig</a:t>
            </a:r>
            <a:endParaRPr lang="en-GB"/>
          </a:p>
          <a:p>
            <a:pPr lvl="3"/>
            <a:r>
              <a:rPr lang="en-GB" err="1"/>
              <a:t>Fjórða</a:t>
            </a:r>
            <a:r>
              <a:rPr lang="en-GB"/>
              <a:t> </a:t>
            </a:r>
            <a:r>
              <a:rPr lang="en-GB" err="1"/>
              <a:t>stig</a:t>
            </a:r>
            <a:endParaRPr lang="en-GB"/>
          </a:p>
          <a:p>
            <a:pPr lvl="4"/>
            <a:r>
              <a:rPr lang="en-GB" err="1"/>
              <a:t>Fimmta</a:t>
            </a:r>
            <a:r>
              <a:rPr lang="en-GB"/>
              <a:t> </a:t>
            </a:r>
            <a:r>
              <a:rPr lang="en-GB" err="1"/>
              <a:t>stig</a:t>
            </a:r>
            <a:endParaRPr lang="en-IS"/>
          </a:p>
        </p:txBody>
      </p:sp>
      <p:pic>
        <p:nvPicPr>
          <p:cNvPr id="5" name="Picture 4">
            <a:extLst>
              <a:ext uri="{FF2B5EF4-FFF2-40B4-BE49-F238E27FC236}">
                <a16:creationId xmlns:a16="http://schemas.microsoft.com/office/drawing/2014/main" id="{25CC9C7E-068C-535C-E9C9-A7CB684033EF}"/>
              </a:ext>
            </a:extLst>
          </p:cNvPr>
          <p:cNvPicPr>
            <a:picLocks noChangeAspect="1"/>
          </p:cNvPicPr>
          <p:nvPr userDrawn="1"/>
        </p:nvPicPr>
        <p:blipFill>
          <a:blip r:embed="rId2"/>
          <a:stretch>
            <a:fillRect/>
          </a:stretch>
        </p:blipFill>
        <p:spPr>
          <a:xfrm>
            <a:off x="371474" y="372913"/>
            <a:ext cx="468313" cy="736570"/>
          </a:xfrm>
          <a:prstGeom prst="rect">
            <a:avLst/>
          </a:prstGeom>
        </p:spPr>
      </p:pic>
    </p:spTree>
    <p:extLst>
      <p:ext uri="{BB962C8B-B14F-4D97-AF65-F5344CB8AC3E}">
        <p14:creationId xmlns:p14="http://schemas.microsoft.com/office/powerpoint/2010/main" val="10691979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reserve="1">
  <p:cSld name="Aðalglæra05">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4F638E-5140-0A43-806E-BE0AE2A8004B}"/>
              </a:ext>
            </a:extLst>
          </p:cNvPr>
          <p:cNvSpPr>
            <a:spLocks noGrp="1"/>
          </p:cNvSpPr>
          <p:nvPr>
            <p:ph type="title" hasCustomPrompt="1"/>
          </p:nvPr>
        </p:nvSpPr>
        <p:spPr>
          <a:xfrm>
            <a:off x="1127124" y="365125"/>
            <a:ext cx="10226675" cy="720725"/>
          </a:xfrm>
          <a:prstGeom prst="rect">
            <a:avLst/>
          </a:prstGeom>
        </p:spPr>
        <p:txBody>
          <a:bodyPr/>
          <a:lstStyle>
            <a:lvl1pPr>
              <a:defRPr>
                <a:solidFill>
                  <a:schemeClr val="tx1"/>
                </a:solidFill>
              </a:defRPr>
            </a:lvl1pPr>
          </a:lstStyle>
          <a:p>
            <a:r>
              <a:rPr lang="en-GB" err="1"/>
              <a:t>Smelltu</a:t>
            </a:r>
            <a:r>
              <a:rPr lang="en-GB"/>
              <a:t> </a:t>
            </a:r>
            <a:r>
              <a:rPr lang="en-GB" err="1"/>
              <a:t>hér</a:t>
            </a:r>
            <a:r>
              <a:rPr lang="en-GB"/>
              <a:t> </a:t>
            </a:r>
            <a:r>
              <a:rPr lang="en-GB" err="1"/>
              <a:t>til</a:t>
            </a:r>
            <a:r>
              <a:rPr lang="en-GB"/>
              <a:t> </a:t>
            </a:r>
            <a:r>
              <a:rPr lang="en-GB" err="1"/>
              <a:t>að</a:t>
            </a:r>
            <a:r>
              <a:rPr lang="en-GB"/>
              <a:t> </a:t>
            </a:r>
            <a:r>
              <a:rPr lang="en-GB" err="1"/>
              <a:t>breyta</a:t>
            </a:r>
            <a:r>
              <a:rPr lang="en-GB"/>
              <a:t> </a:t>
            </a:r>
            <a:r>
              <a:rPr lang="en-GB" err="1"/>
              <a:t>fyrirsögn</a:t>
            </a:r>
            <a:endParaRPr lang="en-IS"/>
          </a:p>
        </p:txBody>
      </p:sp>
      <p:sp>
        <p:nvSpPr>
          <p:cNvPr id="3" name="Content Placeholder 2">
            <a:extLst>
              <a:ext uri="{FF2B5EF4-FFF2-40B4-BE49-F238E27FC236}">
                <a16:creationId xmlns:a16="http://schemas.microsoft.com/office/drawing/2014/main" id="{E8F031C4-CA3B-7840-9C4B-A1EE843FAB0F}"/>
              </a:ext>
            </a:extLst>
          </p:cNvPr>
          <p:cNvSpPr>
            <a:spLocks noGrp="1"/>
          </p:cNvSpPr>
          <p:nvPr>
            <p:ph idx="1" hasCustomPrompt="1"/>
          </p:nvPr>
        </p:nvSpPr>
        <p:spPr>
          <a:xfrm>
            <a:off x="1127124" y="1469598"/>
            <a:ext cx="10226676" cy="5020102"/>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err="1"/>
              <a:t>Smelltu</a:t>
            </a:r>
            <a:r>
              <a:rPr lang="en-GB"/>
              <a:t> </a:t>
            </a:r>
            <a:r>
              <a:rPr lang="en-GB" err="1"/>
              <a:t>hér</a:t>
            </a:r>
            <a:r>
              <a:rPr lang="en-GB"/>
              <a:t> </a:t>
            </a:r>
            <a:r>
              <a:rPr lang="en-GB" err="1"/>
              <a:t>til</a:t>
            </a:r>
            <a:r>
              <a:rPr lang="en-GB"/>
              <a:t> </a:t>
            </a:r>
            <a:r>
              <a:rPr lang="en-GB" err="1"/>
              <a:t>að</a:t>
            </a:r>
            <a:r>
              <a:rPr lang="en-GB"/>
              <a:t> </a:t>
            </a:r>
            <a:r>
              <a:rPr lang="en-GB" err="1"/>
              <a:t>breyta</a:t>
            </a:r>
            <a:r>
              <a:rPr lang="en-GB"/>
              <a:t> </a:t>
            </a:r>
            <a:r>
              <a:rPr lang="en-GB" err="1"/>
              <a:t>texta</a:t>
            </a:r>
            <a:endParaRPr lang="en-GB"/>
          </a:p>
          <a:p>
            <a:pPr lvl="1"/>
            <a:r>
              <a:rPr lang="en-GB" err="1"/>
              <a:t>Annað</a:t>
            </a:r>
            <a:r>
              <a:rPr lang="en-GB"/>
              <a:t> </a:t>
            </a:r>
            <a:r>
              <a:rPr lang="en-GB" err="1"/>
              <a:t>stig</a:t>
            </a:r>
            <a:endParaRPr lang="en-GB"/>
          </a:p>
          <a:p>
            <a:pPr lvl="2"/>
            <a:r>
              <a:rPr lang="en-GB" err="1"/>
              <a:t>Þriðja</a:t>
            </a:r>
            <a:r>
              <a:rPr lang="en-GB"/>
              <a:t> </a:t>
            </a:r>
            <a:r>
              <a:rPr lang="en-GB" err="1"/>
              <a:t>stig</a:t>
            </a:r>
            <a:endParaRPr lang="en-GB"/>
          </a:p>
          <a:p>
            <a:pPr lvl="3"/>
            <a:r>
              <a:rPr lang="en-GB" err="1"/>
              <a:t>Fjórða</a:t>
            </a:r>
            <a:r>
              <a:rPr lang="en-GB"/>
              <a:t> </a:t>
            </a:r>
            <a:r>
              <a:rPr lang="en-GB" err="1"/>
              <a:t>stig</a:t>
            </a:r>
            <a:endParaRPr lang="en-GB"/>
          </a:p>
          <a:p>
            <a:pPr lvl="4"/>
            <a:r>
              <a:rPr lang="en-GB" err="1"/>
              <a:t>Fimmta</a:t>
            </a:r>
            <a:r>
              <a:rPr lang="en-GB"/>
              <a:t> </a:t>
            </a:r>
            <a:r>
              <a:rPr lang="en-GB" err="1"/>
              <a:t>stig</a:t>
            </a:r>
            <a:endParaRPr lang="en-IS"/>
          </a:p>
        </p:txBody>
      </p:sp>
      <p:pic>
        <p:nvPicPr>
          <p:cNvPr id="5" name="Picture 4">
            <a:extLst>
              <a:ext uri="{FF2B5EF4-FFF2-40B4-BE49-F238E27FC236}">
                <a16:creationId xmlns:a16="http://schemas.microsoft.com/office/drawing/2014/main" id="{5C301763-9AEC-9CD3-1597-1D93506BE6B9}"/>
              </a:ext>
            </a:extLst>
          </p:cNvPr>
          <p:cNvPicPr>
            <a:picLocks noChangeAspect="1"/>
          </p:cNvPicPr>
          <p:nvPr userDrawn="1"/>
        </p:nvPicPr>
        <p:blipFill>
          <a:blip r:embed="rId2"/>
          <a:stretch>
            <a:fillRect/>
          </a:stretch>
        </p:blipFill>
        <p:spPr>
          <a:xfrm>
            <a:off x="371474" y="372913"/>
            <a:ext cx="468313" cy="736570"/>
          </a:xfrm>
          <a:prstGeom prst="rect">
            <a:avLst/>
          </a:prstGeom>
        </p:spPr>
      </p:pic>
    </p:spTree>
    <p:extLst>
      <p:ext uri="{BB962C8B-B14F-4D97-AF65-F5344CB8AC3E}">
        <p14:creationId xmlns:p14="http://schemas.microsoft.com/office/powerpoint/2010/main" val="10627028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ðalglæra06-formheimu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B2DCB0-1CCB-3147-BBB9-13537B37B17D}"/>
              </a:ext>
            </a:extLst>
          </p:cNvPr>
          <p:cNvSpPr>
            <a:spLocks noGrp="1"/>
          </p:cNvSpPr>
          <p:nvPr>
            <p:ph type="title" hasCustomPrompt="1"/>
          </p:nvPr>
        </p:nvSpPr>
        <p:spPr>
          <a:xfrm>
            <a:off x="1127125" y="365125"/>
            <a:ext cx="5926818" cy="720725"/>
          </a:xfrm>
          <a:prstGeom prst="rect">
            <a:avLst/>
          </a:prstGeom>
        </p:spPr>
        <p:txBody>
          <a:bodyPr>
            <a:noAutofit/>
          </a:bodyPr>
          <a:lstStyle>
            <a:lvl1pPr>
              <a:defRPr sz="4000"/>
            </a:lvl1pPr>
          </a:lstStyle>
          <a:p>
            <a:r>
              <a:rPr lang="en-GB" err="1"/>
              <a:t>Fyrirsögn</a:t>
            </a:r>
            <a:endParaRPr lang="en-IS"/>
          </a:p>
        </p:txBody>
      </p:sp>
      <p:pic>
        <p:nvPicPr>
          <p:cNvPr id="3" name="Picture 2">
            <a:extLst>
              <a:ext uri="{FF2B5EF4-FFF2-40B4-BE49-F238E27FC236}">
                <a16:creationId xmlns:a16="http://schemas.microsoft.com/office/drawing/2014/main" id="{A360AEB9-5855-A146-BCB4-11D23E7FE28B}"/>
              </a:ext>
            </a:extLst>
          </p:cNvPr>
          <p:cNvPicPr>
            <a:picLocks noChangeAspect="1"/>
          </p:cNvPicPr>
          <p:nvPr userDrawn="1"/>
        </p:nvPicPr>
        <p:blipFill>
          <a:blip r:embed="rId2"/>
          <a:stretch>
            <a:fillRect/>
          </a:stretch>
        </p:blipFill>
        <p:spPr>
          <a:xfrm>
            <a:off x="7053942" y="0"/>
            <a:ext cx="5138057" cy="6858000"/>
          </a:xfrm>
          <a:prstGeom prst="rect">
            <a:avLst/>
          </a:prstGeom>
        </p:spPr>
      </p:pic>
      <p:pic>
        <p:nvPicPr>
          <p:cNvPr id="4" name="Picture 3">
            <a:extLst>
              <a:ext uri="{FF2B5EF4-FFF2-40B4-BE49-F238E27FC236}">
                <a16:creationId xmlns:a16="http://schemas.microsoft.com/office/drawing/2014/main" id="{B400119B-C695-2E48-A11C-673AD2A13DCD}"/>
              </a:ext>
            </a:extLst>
          </p:cNvPr>
          <p:cNvPicPr>
            <a:picLocks noChangeAspect="1"/>
          </p:cNvPicPr>
          <p:nvPr userDrawn="1"/>
        </p:nvPicPr>
        <p:blipFill>
          <a:blip r:embed="rId3"/>
          <a:stretch>
            <a:fillRect/>
          </a:stretch>
        </p:blipFill>
        <p:spPr>
          <a:xfrm>
            <a:off x="7053942" y="4889500"/>
            <a:ext cx="5138057" cy="1968500"/>
          </a:xfrm>
          <a:prstGeom prst="rect">
            <a:avLst/>
          </a:prstGeom>
        </p:spPr>
      </p:pic>
      <p:pic>
        <p:nvPicPr>
          <p:cNvPr id="6" name="Picture 5">
            <a:extLst>
              <a:ext uri="{FF2B5EF4-FFF2-40B4-BE49-F238E27FC236}">
                <a16:creationId xmlns:a16="http://schemas.microsoft.com/office/drawing/2014/main" id="{D0A83A83-B04A-1943-9920-B6E73067F001}"/>
              </a:ext>
            </a:extLst>
          </p:cNvPr>
          <p:cNvPicPr>
            <a:picLocks noChangeAspect="1"/>
          </p:cNvPicPr>
          <p:nvPr userDrawn="1"/>
        </p:nvPicPr>
        <p:blipFill>
          <a:blip r:embed="rId4"/>
          <a:stretch>
            <a:fillRect/>
          </a:stretch>
        </p:blipFill>
        <p:spPr>
          <a:xfrm>
            <a:off x="7931782" y="2276668"/>
            <a:ext cx="4260217" cy="2612831"/>
          </a:xfrm>
          <a:prstGeom prst="rect">
            <a:avLst/>
          </a:prstGeom>
        </p:spPr>
      </p:pic>
      <p:sp>
        <p:nvSpPr>
          <p:cNvPr id="7" name="Content Placeholder 2">
            <a:extLst>
              <a:ext uri="{FF2B5EF4-FFF2-40B4-BE49-F238E27FC236}">
                <a16:creationId xmlns:a16="http://schemas.microsoft.com/office/drawing/2014/main" id="{F616D306-D745-D643-84A3-815754EB53E3}"/>
              </a:ext>
            </a:extLst>
          </p:cNvPr>
          <p:cNvSpPr>
            <a:spLocks noGrp="1"/>
          </p:cNvSpPr>
          <p:nvPr>
            <p:ph idx="1" hasCustomPrompt="1"/>
          </p:nvPr>
        </p:nvSpPr>
        <p:spPr>
          <a:xfrm>
            <a:off x="1125536" y="1469598"/>
            <a:ext cx="5926818" cy="5020102"/>
          </a:xfrm>
        </p:spPr>
        <p:txBody>
          <a:bodyPr/>
          <a:lstStyle>
            <a:lvl1pPr>
              <a:defRPr/>
            </a:lvl1pPr>
          </a:lstStyle>
          <a:p>
            <a:pPr lvl="0"/>
            <a:r>
              <a:rPr lang="en-GB" err="1"/>
              <a:t>Smelltu</a:t>
            </a:r>
            <a:r>
              <a:rPr lang="en-GB"/>
              <a:t> </a:t>
            </a:r>
            <a:r>
              <a:rPr lang="en-GB" err="1"/>
              <a:t>hér</a:t>
            </a:r>
            <a:r>
              <a:rPr lang="en-GB"/>
              <a:t> </a:t>
            </a:r>
            <a:r>
              <a:rPr lang="en-GB" err="1"/>
              <a:t>til</a:t>
            </a:r>
            <a:r>
              <a:rPr lang="en-GB"/>
              <a:t> </a:t>
            </a:r>
            <a:r>
              <a:rPr lang="en-GB" err="1"/>
              <a:t>að</a:t>
            </a:r>
            <a:r>
              <a:rPr lang="en-GB"/>
              <a:t> </a:t>
            </a:r>
            <a:r>
              <a:rPr lang="en-GB" err="1"/>
              <a:t>breyta</a:t>
            </a:r>
            <a:r>
              <a:rPr lang="en-GB"/>
              <a:t> </a:t>
            </a:r>
            <a:r>
              <a:rPr lang="en-GB" err="1"/>
              <a:t>texta</a:t>
            </a:r>
            <a:endParaRPr lang="en-GB"/>
          </a:p>
          <a:p>
            <a:pPr lvl="1"/>
            <a:r>
              <a:rPr lang="en-GB" err="1"/>
              <a:t>Annað</a:t>
            </a:r>
            <a:r>
              <a:rPr lang="en-GB"/>
              <a:t> </a:t>
            </a:r>
            <a:r>
              <a:rPr lang="en-GB" err="1"/>
              <a:t>stig</a:t>
            </a:r>
            <a:endParaRPr lang="en-GB"/>
          </a:p>
          <a:p>
            <a:pPr lvl="2"/>
            <a:r>
              <a:rPr lang="en-GB" err="1"/>
              <a:t>Þriðja</a:t>
            </a:r>
            <a:r>
              <a:rPr lang="en-GB"/>
              <a:t> </a:t>
            </a:r>
            <a:r>
              <a:rPr lang="en-GB" err="1"/>
              <a:t>stig</a:t>
            </a:r>
            <a:endParaRPr lang="en-GB"/>
          </a:p>
          <a:p>
            <a:pPr lvl="3"/>
            <a:r>
              <a:rPr lang="en-GB" err="1"/>
              <a:t>Fjórða</a:t>
            </a:r>
            <a:r>
              <a:rPr lang="en-GB"/>
              <a:t> </a:t>
            </a:r>
            <a:r>
              <a:rPr lang="en-GB" err="1"/>
              <a:t>stig</a:t>
            </a:r>
            <a:endParaRPr lang="en-GB"/>
          </a:p>
          <a:p>
            <a:pPr lvl="4"/>
            <a:r>
              <a:rPr lang="en-GB" err="1"/>
              <a:t>Fimmta</a:t>
            </a:r>
            <a:r>
              <a:rPr lang="en-GB"/>
              <a:t> </a:t>
            </a:r>
            <a:r>
              <a:rPr lang="en-GB" err="1"/>
              <a:t>stig</a:t>
            </a:r>
            <a:endParaRPr lang="en-IS"/>
          </a:p>
        </p:txBody>
      </p:sp>
      <p:pic>
        <p:nvPicPr>
          <p:cNvPr id="16" name="Picture 15" descr="Logo&#10;&#10;Description automatically generated">
            <a:extLst>
              <a:ext uri="{FF2B5EF4-FFF2-40B4-BE49-F238E27FC236}">
                <a16:creationId xmlns:a16="http://schemas.microsoft.com/office/drawing/2014/main" id="{61B2CD18-ED32-3344-98E4-8987DEE22960}"/>
              </a:ext>
            </a:extLst>
          </p:cNvPr>
          <p:cNvPicPr>
            <a:picLocks noChangeAspect="1"/>
          </p:cNvPicPr>
          <p:nvPr userDrawn="1"/>
        </p:nvPicPr>
        <p:blipFill>
          <a:blip r:embed="rId5"/>
          <a:stretch>
            <a:fillRect/>
          </a:stretch>
        </p:blipFill>
        <p:spPr>
          <a:xfrm>
            <a:off x="7052354" y="1210405"/>
            <a:ext cx="5138056" cy="4807537"/>
          </a:xfrm>
          <a:prstGeom prst="rect">
            <a:avLst/>
          </a:prstGeom>
        </p:spPr>
      </p:pic>
      <p:pic>
        <p:nvPicPr>
          <p:cNvPr id="18" name="Picture 17" descr="Shape, rectangle&#10;&#10;Description automatically generated">
            <a:extLst>
              <a:ext uri="{FF2B5EF4-FFF2-40B4-BE49-F238E27FC236}">
                <a16:creationId xmlns:a16="http://schemas.microsoft.com/office/drawing/2014/main" id="{68C744BF-ED57-024C-96DD-6E3EB0DA1D44}"/>
              </a:ext>
            </a:extLst>
          </p:cNvPr>
          <p:cNvPicPr>
            <a:picLocks noChangeAspect="1"/>
          </p:cNvPicPr>
          <p:nvPr userDrawn="1"/>
        </p:nvPicPr>
        <p:blipFill>
          <a:blip r:embed="rId6"/>
          <a:stretch>
            <a:fillRect/>
          </a:stretch>
        </p:blipFill>
        <p:spPr>
          <a:xfrm>
            <a:off x="7052354" y="5486399"/>
            <a:ext cx="5139646" cy="1371599"/>
          </a:xfrm>
          <a:prstGeom prst="rect">
            <a:avLst/>
          </a:prstGeom>
        </p:spPr>
      </p:pic>
    </p:spTree>
    <p:extLst>
      <p:ext uri="{BB962C8B-B14F-4D97-AF65-F5344CB8AC3E}">
        <p14:creationId xmlns:p14="http://schemas.microsoft.com/office/powerpoint/2010/main" val="5701806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Aðalglæra07-formheimur">
    <p:spTree>
      <p:nvGrpSpPr>
        <p:cNvPr id="1" name=""/>
        <p:cNvGrpSpPr/>
        <p:nvPr/>
      </p:nvGrpSpPr>
      <p:grpSpPr>
        <a:xfrm>
          <a:off x="0" y="0"/>
          <a:ext cx="0" cy="0"/>
          <a:chOff x="0" y="0"/>
          <a:chExt cx="0" cy="0"/>
        </a:xfrm>
      </p:grpSpPr>
      <p:pic>
        <p:nvPicPr>
          <p:cNvPr id="14" name="Picture 13" descr="Shape, rectangle&#10;&#10;Description automatically generated">
            <a:extLst>
              <a:ext uri="{FF2B5EF4-FFF2-40B4-BE49-F238E27FC236}">
                <a16:creationId xmlns:a16="http://schemas.microsoft.com/office/drawing/2014/main" id="{7CAA922A-8472-B046-BF27-5DA66392E7F1}"/>
              </a:ext>
            </a:extLst>
          </p:cNvPr>
          <p:cNvPicPr>
            <a:picLocks noChangeAspect="1"/>
          </p:cNvPicPr>
          <p:nvPr userDrawn="1"/>
        </p:nvPicPr>
        <p:blipFill>
          <a:blip r:embed="rId2"/>
          <a:stretch>
            <a:fillRect/>
          </a:stretch>
        </p:blipFill>
        <p:spPr>
          <a:xfrm>
            <a:off x="0" y="0"/>
            <a:ext cx="4970418" cy="6858000"/>
          </a:xfrm>
          <a:prstGeom prst="rect">
            <a:avLst/>
          </a:prstGeom>
        </p:spPr>
      </p:pic>
      <p:sp>
        <p:nvSpPr>
          <p:cNvPr id="2" name="Title 1">
            <a:extLst>
              <a:ext uri="{FF2B5EF4-FFF2-40B4-BE49-F238E27FC236}">
                <a16:creationId xmlns:a16="http://schemas.microsoft.com/office/drawing/2014/main" id="{22B2DCB0-1CCB-3147-BBB9-13537B37B17D}"/>
              </a:ext>
            </a:extLst>
          </p:cNvPr>
          <p:cNvSpPr>
            <a:spLocks noGrp="1"/>
          </p:cNvSpPr>
          <p:nvPr>
            <p:ph type="title" hasCustomPrompt="1"/>
          </p:nvPr>
        </p:nvSpPr>
        <p:spPr>
          <a:xfrm>
            <a:off x="5422583" y="368300"/>
            <a:ext cx="5926818" cy="720725"/>
          </a:xfrm>
          <a:prstGeom prst="rect">
            <a:avLst/>
          </a:prstGeom>
        </p:spPr>
        <p:txBody>
          <a:bodyPr>
            <a:noAutofit/>
          </a:bodyPr>
          <a:lstStyle>
            <a:lvl1pPr>
              <a:defRPr sz="4000"/>
            </a:lvl1pPr>
          </a:lstStyle>
          <a:p>
            <a:r>
              <a:rPr lang="en-GB" err="1"/>
              <a:t>Fyrirsögn</a:t>
            </a:r>
            <a:endParaRPr lang="en-IS"/>
          </a:p>
        </p:txBody>
      </p:sp>
      <p:sp>
        <p:nvSpPr>
          <p:cNvPr id="7" name="Content Placeholder 2">
            <a:extLst>
              <a:ext uri="{FF2B5EF4-FFF2-40B4-BE49-F238E27FC236}">
                <a16:creationId xmlns:a16="http://schemas.microsoft.com/office/drawing/2014/main" id="{F616D306-D745-D643-84A3-815754EB53E3}"/>
              </a:ext>
            </a:extLst>
          </p:cNvPr>
          <p:cNvSpPr>
            <a:spLocks noGrp="1"/>
          </p:cNvSpPr>
          <p:nvPr>
            <p:ph idx="1" hasCustomPrompt="1"/>
          </p:nvPr>
        </p:nvSpPr>
        <p:spPr>
          <a:xfrm>
            <a:off x="5425395" y="1449388"/>
            <a:ext cx="5926818" cy="5020102"/>
          </a:xfrm>
        </p:spPr>
        <p:txBody>
          <a:bodyPr/>
          <a:lstStyle>
            <a:lvl1pPr>
              <a:defRPr/>
            </a:lvl1pPr>
          </a:lstStyle>
          <a:p>
            <a:pPr lvl="0"/>
            <a:r>
              <a:rPr lang="en-GB" err="1"/>
              <a:t>Smelltu</a:t>
            </a:r>
            <a:r>
              <a:rPr lang="en-GB"/>
              <a:t> </a:t>
            </a:r>
            <a:r>
              <a:rPr lang="en-GB" err="1"/>
              <a:t>hér</a:t>
            </a:r>
            <a:r>
              <a:rPr lang="en-GB"/>
              <a:t> </a:t>
            </a:r>
            <a:r>
              <a:rPr lang="en-GB" err="1"/>
              <a:t>til</a:t>
            </a:r>
            <a:r>
              <a:rPr lang="en-GB"/>
              <a:t> </a:t>
            </a:r>
            <a:r>
              <a:rPr lang="en-GB" err="1"/>
              <a:t>að</a:t>
            </a:r>
            <a:r>
              <a:rPr lang="en-GB"/>
              <a:t> </a:t>
            </a:r>
            <a:r>
              <a:rPr lang="en-GB" err="1"/>
              <a:t>breyta</a:t>
            </a:r>
            <a:r>
              <a:rPr lang="en-GB"/>
              <a:t> </a:t>
            </a:r>
            <a:r>
              <a:rPr lang="en-GB" err="1"/>
              <a:t>texta</a:t>
            </a:r>
            <a:endParaRPr lang="en-GB"/>
          </a:p>
          <a:p>
            <a:pPr lvl="1"/>
            <a:r>
              <a:rPr lang="en-GB" err="1"/>
              <a:t>Annað</a:t>
            </a:r>
            <a:r>
              <a:rPr lang="en-GB"/>
              <a:t> </a:t>
            </a:r>
            <a:r>
              <a:rPr lang="en-GB" err="1"/>
              <a:t>stig</a:t>
            </a:r>
            <a:endParaRPr lang="en-GB"/>
          </a:p>
          <a:p>
            <a:pPr lvl="2"/>
            <a:r>
              <a:rPr lang="en-GB" err="1"/>
              <a:t>Þriðja</a:t>
            </a:r>
            <a:r>
              <a:rPr lang="en-GB"/>
              <a:t> </a:t>
            </a:r>
            <a:r>
              <a:rPr lang="en-GB" err="1"/>
              <a:t>stig</a:t>
            </a:r>
            <a:endParaRPr lang="en-GB"/>
          </a:p>
          <a:p>
            <a:pPr lvl="3"/>
            <a:r>
              <a:rPr lang="en-GB" err="1"/>
              <a:t>Fjórða</a:t>
            </a:r>
            <a:r>
              <a:rPr lang="en-GB"/>
              <a:t> </a:t>
            </a:r>
            <a:r>
              <a:rPr lang="en-GB" err="1"/>
              <a:t>stig</a:t>
            </a:r>
            <a:endParaRPr lang="en-GB"/>
          </a:p>
          <a:p>
            <a:pPr lvl="4"/>
            <a:r>
              <a:rPr lang="en-GB" err="1"/>
              <a:t>Fimmta</a:t>
            </a:r>
            <a:r>
              <a:rPr lang="en-GB"/>
              <a:t> </a:t>
            </a:r>
            <a:r>
              <a:rPr lang="en-GB" err="1"/>
              <a:t>stig</a:t>
            </a:r>
            <a:endParaRPr lang="en-IS"/>
          </a:p>
        </p:txBody>
      </p:sp>
      <p:pic>
        <p:nvPicPr>
          <p:cNvPr id="6" name="Picture 5" descr="Shape&#10;&#10;Description automatically generated">
            <a:extLst>
              <a:ext uri="{FF2B5EF4-FFF2-40B4-BE49-F238E27FC236}">
                <a16:creationId xmlns:a16="http://schemas.microsoft.com/office/drawing/2014/main" id="{9C681BAA-F9E6-7D40-84EB-25B881E6FCB7}"/>
              </a:ext>
            </a:extLst>
          </p:cNvPr>
          <p:cNvPicPr>
            <a:picLocks noChangeAspect="1"/>
          </p:cNvPicPr>
          <p:nvPr userDrawn="1"/>
        </p:nvPicPr>
        <p:blipFill>
          <a:blip r:embed="rId3"/>
          <a:stretch>
            <a:fillRect/>
          </a:stretch>
        </p:blipFill>
        <p:spPr>
          <a:xfrm>
            <a:off x="1472621" y="1802546"/>
            <a:ext cx="2116494" cy="4406946"/>
          </a:xfrm>
          <a:prstGeom prst="rect">
            <a:avLst/>
          </a:prstGeom>
        </p:spPr>
      </p:pic>
      <p:pic>
        <p:nvPicPr>
          <p:cNvPr id="4" name="Picture 3">
            <a:extLst>
              <a:ext uri="{FF2B5EF4-FFF2-40B4-BE49-F238E27FC236}">
                <a16:creationId xmlns:a16="http://schemas.microsoft.com/office/drawing/2014/main" id="{71FBF26B-B553-6878-4B43-8553C7B39A83}"/>
              </a:ext>
            </a:extLst>
          </p:cNvPr>
          <p:cNvPicPr>
            <a:picLocks noChangeAspect="1"/>
          </p:cNvPicPr>
          <p:nvPr userDrawn="1"/>
        </p:nvPicPr>
        <p:blipFill>
          <a:blip r:embed="rId4"/>
          <a:stretch>
            <a:fillRect/>
          </a:stretch>
        </p:blipFill>
        <p:spPr>
          <a:xfrm>
            <a:off x="371474" y="372913"/>
            <a:ext cx="468313" cy="736570"/>
          </a:xfrm>
          <a:prstGeom prst="rect">
            <a:avLst/>
          </a:prstGeom>
        </p:spPr>
      </p:pic>
    </p:spTree>
    <p:extLst>
      <p:ext uri="{BB962C8B-B14F-4D97-AF65-F5344CB8AC3E}">
        <p14:creationId xmlns:p14="http://schemas.microsoft.com/office/powerpoint/2010/main" val="32867042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Kaflatitill0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C25DF6-9336-6B45-BACA-E7BF82AB6D17}"/>
              </a:ext>
            </a:extLst>
          </p:cNvPr>
          <p:cNvSpPr>
            <a:spLocks noGrp="1"/>
          </p:cNvSpPr>
          <p:nvPr>
            <p:ph type="title" hasCustomPrompt="1"/>
          </p:nvPr>
        </p:nvSpPr>
        <p:spPr>
          <a:xfrm>
            <a:off x="1127124" y="1449389"/>
            <a:ext cx="7176117" cy="1979611"/>
          </a:xfrm>
          <a:prstGeom prst="rect">
            <a:avLst/>
          </a:prstGeom>
        </p:spPr>
        <p:txBody>
          <a:bodyPr anchor="b"/>
          <a:lstStyle>
            <a:lvl1pPr>
              <a:defRPr sz="6000"/>
            </a:lvl1pPr>
          </a:lstStyle>
          <a:p>
            <a:r>
              <a:rPr lang="en-GB" err="1"/>
              <a:t>Fyrirsögn</a:t>
            </a:r>
            <a:endParaRPr lang="en-IS"/>
          </a:p>
        </p:txBody>
      </p:sp>
      <p:sp>
        <p:nvSpPr>
          <p:cNvPr id="3" name="Text Placeholder 2">
            <a:extLst>
              <a:ext uri="{FF2B5EF4-FFF2-40B4-BE49-F238E27FC236}">
                <a16:creationId xmlns:a16="http://schemas.microsoft.com/office/drawing/2014/main" id="{2D5943BB-4F40-DD49-BB64-404FC71989A2}"/>
              </a:ext>
            </a:extLst>
          </p:cNvPr>
          <p:cNvSpPr>
            <a:spLocks noGrp="1"/>
          </p:cNvSpPr>
          <p:nvPr>
            <p:ph type="body" idx="1" hasCustomPrompt="1"/>
          </p:nvPr>
        </p:nvSpPr>
        <p:spPr>
          <a:xfrm>
            <a:off x="1127124" y="3429001"/>
            <a:ext cx="7176118" cy="799332"/>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err="1"/>
              <a:t>Smelltu</a:t>
            </a:r>
            <a:r>
              <a:rPr lang="en-GB"/>
              <a:t> </a:t>
            </a:r>
            <a:r>
              <a:rPr lang="en-GB" err="1"/>
              <a:t>hér</a:t>
            </a:r>
            <a:r>
              <a:rPr lang="en-GB"/>
              <a:t> </a:t>
            </a:r>
            <a:r>
              <a:rPr lang="en-GB" err="1"/>
              <a:t>til</a:t>
            </a:r>
            <a:r>
              <a:rPr lang="en-GB"/>
              <a:t> </a:t>
            </a:r>
            <a:r>
              <a:rPr lang="en-GB" err="1"/>
              <a:t>að</a:t>
            </a:r>
            <a:r>
              <a:rPr lang="en-GB"/>
              <a:t> </a:t>
            </a:r>
            <a:r>
              <a:rPr lang="en-GB" err="1"/>
              <a:t>skrifa</a:t>
            </a:r>
            <a:r>
              <a:rPr lang="en-GB"/>
              <a:t> </a:t>
            </a:r>
            <a:r>
              <a:rPr lang="en-GB" err="1"/>
              <a:t>texta</a:t>
            </a:r>
            <a:r>
              <a:rPr lang="en-GB"/>
              <a:t> </a:t>
            </a:r>
          </a:p>
        </p:txBody>
      </p:sp>
    </p:spTree>
    <p:extLst>
      <p:ext uri="{BB962C8B-B14F-4D97-AF65-F5344CB8AC3E}">
        <p14:creationId xmlns:p14="http://schemas.microsoft.com/office/powerpoint/2010/main" val="30582804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Kaflatitill02">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C25DF6-9336-6B45-BACA-E7BF82AB6D17}"/>
              </a:ext>
            </a:extLst>
          </p:cNvPr>
          <p:cNvSpPr>
            <a:spLocks noGrp="1"/>
          </p:cNvSpPr>
          <p:nvPr>
            <p:ph type="title" hasCustomPrompt="1"/>
          </p:nvPr>
        </p:nvSpPr>
        <p:spPr>
          <a:xfrm>
            <a:off x="1127125" y="1449389"/>
            <a:ext cx="5214892" cy="1979611"/>
          </a:xfrm>
          <a:prstGeom prst="rect">
            <a:avLst/>
          </a:prstGeom>
        </p:spPr>
        <p:txBody>
          <a:bodyPr anchor="b"/>
          <a:lstStyle>
            <a:lvl1pPr>
              <a:defRPr sz="6000">
                <a:solidFill>
                  <a:schemeClr val="tx1"/>
                </a:solidFill>
              </a:defRPr>
            </a:lvl1pPr>
          </a:lstStyle>
          <a:p>
            <a:r>
              <a:rPr lang="en-GB" err="1"/>
              <a:t>Fyrirsögn</a:t>
            </a:r>
            <a:endParaRPr lang="en-IS"/>
          </a:p>
        </p:txBody>
      </p:sp>
      <p:sp>
        <p:nvSpPr>
          <p:cNvPr id="3" name="Text Placeholder 2">
            <a:extLst>
              <a:ext uri="{FF2B5EF4-FFF2-40B4-BE49-F238E27FC236}">
                <a16:creationId xmlns:a16="http://schemas.microsoft.com/office/drawing/2014/main" id="{2D5943BB-4F40-DD49-BB64-404FC71989A2}"/>
              </a:ext>
            </a:extLst>
          </p:cNvPr>
          <p:cNvSpPr>
            <a:spLocks noGrp="1"/>
          </p:cNvSpPr>
          <p:nvPr>
            <p:ph type="body" idx="1" hasCustomPrompt="1"/>
          </p:nvPr>
        </p:nvSpPr>
        <p:spPr>
          <a:xfrm>
            <a:off x="1127124" y="3429001"/>
            <a:ext cx="5214893" cy="799332"/>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err="1"/>
              <a:t>Smelltu</a:t>
            </a:r>
            <a:r>
              <a:rPr lang="en-GB"/>
              <a:t> </a:t>
            </a:r>
            <a:r>
              <a:rPr lang="en-GB" err="1"/>
              <a:t>hér</a:t>
            </a:r>
            <a:r>
              <a:rPr lang="en-GB"/>
              <a:t> </a:t>
            </a:r>
            <a:r>
              <a:rPr lang="en-GB" err="1"/>
              <a:t>til</a:t>
            </a:r>
            <a:r>
              <a:rPr lang="en-GB"/>
              <a:t> </a:t>
            </a:r>
            <a:r>
              <a:rPr lang="en-GB" err="1"/>
              <a:t>að</a:t>
            </a:r>
            <a:r>
              <a:rPr lang="en-GB"/>
              <a:t> </a:t>
            </a:r>
            <a:r>
              <a:rPr lang="en-GB" err="1"/>
              <a:t>skrifa</a:t>
            </a:r>
            <a:r>
              <a:rPr lang="en-GB"/>
              <a:t> </a:t>
            </a:r>
            <a:r>
              <a:rPr lang="en-GB" err="1"/>
              <a:t>texta</a:t>
            </a:r>
            <a:r>
              <a:rPr lang="en-GB"/>
              <a:t> </a:t>
            </a:r>
          </a:p>
        </p:txBody>
      </p:sp>
      <p:pic>
        <p:nvPicPr>
          <p:cNvPr id="10" name="Picture 9" descr="A picture containing logo&#10;&#10;Description automatically generated">
            <a:extLst>
              <a:ext uri="{FF2B5EF4-FFF2-40B4-BE49-F238E27FC236}">
                <a16:creationId xmlns:a16="http://schemas.microsoft.com/office/drawing/2014/main" id="{48EC3057-F459-644D-A6F5-1C331315FAC3}"/>
              </a:ext>
            </a:extLst>
          </p:cNvPr>
          <p:cNvPicPr>
            <a:picLocks noChangeAspect="1"/>
          </p:cNvPicPr>
          <p:nvPr userDrawn="1"/>
        </p:nvPicPr>
        <p:blipFill>
          <a:blip r:embed="rId2"/>
          <a:stretch>
            <a:fillRect/>
          </a:stretch>
        </p:blipFill>
        <p:spPr>
          <a:xfrm>
            <a:off x="8945457" y="3210006"/>
            <a:ext cx="1330344" cy="1432678"/>
          </a:xfrm>
          <a:prstGeom prst="rect">
            <a:avLst/>
          </a:prstGeom>
        </p:spPr>
      </p:pic>
      <p:pic>
        <p:nvPicPr>
          <p:cNvPr id="12" name="Picture 11" descr="A picture containing logo&#10;&#10;Description automatically generated">
            <a:extLst>
              <a:ext uri="{FF2B5EF4-FFF2-40B4-BE49-F238E27FC236}">
                <a16:creationId xmlns:a16="http://schemas.microsoft.com/office/drawing/2014/main" id="{13C65D62-B5CE-6D45-BFD9-8BB1526EFF1E}"/>
              </a:ext>
            </a:extLst>
          </p:cNvPr>
          <p:cNvPicPr>
            <a:picLocks noChangeAspect="1"/>
          </p:cNvPicPr>
          <p:nvPr userDrawn="1"/>
        </p:nvPicPr>
        <p:blipFill>
          <a:blip r:embed="rId3"/>
          <a:stretch>
            <a:fillRect/>
          </a:stretch>
        </p:blipFill>
        <p:spPr>
          <a:xfrm>
            <a:off x="6433111" y="2370451"/>
            <a:ext cx="2106377" cy="2272233"/>
          </a:xfrm>
          <a:prstGeom prst="rect">
            <a:avLst/>
          </a:prstGeom>
        </p:spPr>
      </p:pic>
      <p:pic>
        <p:nvPicPr>
          <p:cNvPr id="16" name="Picture 15" descr="Shape, rectangle&#10;&#10;Description automatically generated">
            <a:extLst>
              <a:ext uri="{FF2B5EF4-FFF2-40B4-BE49-F238E27FC236}">
                <a16:creationId xmlns:a16="http://schemas.microsoft.com/office/drawing/2014/main" id="{48894417-77BE-4441-927D-D38037D36180}"/>
              </a:ext>
            </a:extLst>
          </p:cNvPr>
          <p:cNvPicPr>
            <a:picLocks noChangeAspect="1"/>
          </p:cNvPicPr>
          <p:nvPr userDrawn="1"/>
        </p:nvPicPr>
        <p:blipFill>
          <a:blip r:embed="rId4"/>
          <a:stretch>
            <a:fillRect/>
          </a:stretch>
        </p:blipFill>
        <p:spPr>
          <a:xfrm>
            <a:off x="0" y="4585313"/>
            <a:ext cx="12192000" cy="2272233"/>
          </a:xfrm>
          <a:prstGeom prst="rect">
            <a:avLst/>
          </a:prstGeom>
        </p:spPr>
      </p:pic>
      <p:pic>
        <p:nvPicPr>
          <p:cNvPr id="6" name="Picture 5">
            <a:extLst>
              <a:ext uri="{FF2B5EF4-FFF2-40B4-BE49-F238E27FC236}">
                <a16:creationId xmlns:a16="http://schemas.microsoft.com/office/drawing/2014/main" id="{7204A74C-C7B4-B61E-B6CF-C30838073A87}"/>
              </a:ext>
            </a:extLst>
          </p:cNvPr>
          <p:cNvPicPr>
            <a:picLocks noChangeAspect="1"/>
          </p:cNvPicPr>
          <p:nvPr userDrawn="1"/>
        </p:nvPicPr>
        <p:blipFill>
          <a:blip r:embed="rId5"/>
          <a:stretch>
            <a:fillRect/>
          </a:stretch>
        </p:blipFill>
        <p:spPr>
          <a:xfrm>
            <a:off x="371474" y="362974"/>
            <a:ext cx="468313" cy="736570"/>
          </a:xfrm>
          <a:prstGeom prst="rect">
            <a:avLst/>
          </a:prstGeom>
        </p:spPr>
      </p:pic>
    </p:spTree>
    <p:extLst>
      <p:ext uri="{BB962C8B-B14F-4D97-AF65-F5344CB8AC3E}">
        <p14:creationId xmlns:p14="http://schemas.microsoft.com/office/powerpoint/2010/main" val="13450773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lvitnun01">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D5943BB-4F40-DD49-BB64-404FC71989A2}"/>
              </a:ext>
            </a:extLst>
          </p:cNvPr>
          <p:cNvSpPr>
            <a:spLocks noGrp="1"/>
          </p:cNvSpPr>
          <p:nvPr>
            <p:ph type="body" idx="1" hasCustomPrompt="1"/>
          </p:nvPr>
        </p:nvSpPr>
        <p:spPr>
          <a:xfrm>
            <a:off x="3772671" y="2815046"/>
            <a:ext cx="4646658" cy="1227908"/>
          </a:xfrm>
        </p:spPr>
        <p:txBody>
          <a:bodyPr/>
          <a:lstStyle>
            <a:lvl1pPr marL="0" indent="0">
              <a:buNone/>
              <a:defRPr sz="4000" b="1">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a:t>
            </a:r>
            <a:r>
              <a:rPr lang="en-GB" err="1"/>
              <a:t>Smelltu</a:t>
            </a:r>
            <a:r>
              <a:rPr lang="en-GB"/>
              <a:t> </a:t>
            </a:r>
            <a:r>
              <a:rPr lang="en-GB" err="1"/>
              <a:t>hér</a:t>
            </a:r>
            <a:r>
              <a:rPr lang="en-GB"/>
              <a:t> </a:t>
            </a:r>
            <a:r>
              <a:rPr lang="en-GB" err="1"/>
              <a:t>til</a:t>
            </a:r>
            <a:r>
              <a:rPr lang="en-GB"/>
              <a:t> </a:t>
            </a:r>
            <a:r>
              <a:rPr lang="en-GB" err="1"/>
              <a:t>að</a:t>
            </a:r>
            <a:r>
              <a:rPr lang="en-GB"/>
              <a:t> </a:t>
            </a:r>
            <a:r>
              <a:rPr lang="en-GB" err="1"/>
              <a:t>skrifa</a:t>
            </a:r>
            <a:r>
              <a:rPr lang="en-GB"/>
              <a:t> </a:t>
            </a:r>
            <a:r>
              <a:rPr lang="en-GB" err="1"/>
              <a:t>tilvitnun</a:t>
            </a:r>
            <a:r>
              <a:rPr lang="en-GB"/>
              <a:t>” </a:t>
            </a:r>
            <a:br>
              <a:rPr lang="en-GB"/>
            </a:br>
            <a:r>
              <a:rPr lang="en-GB"/>
              <a:t> </a:t>
            </a:r>
          </a:p>
        </p:txBody>
      </p:sp>
      <p:sp>
        <p:nvSpPr>
          <p:cNvPr id="5" name="Text Placeholder 4">
            <a:extLst>
              <a:ext uri="{FF2B5EF4-FFF2-40B4-BE49-F238E27FC236}">
                <a16:creationId xmlns:a16="http://schemas.microsoft.com/office/drawing/2014/main" id="{E93CEB9C-DFC7-A54F-B6F5-1F887CD83973}"/>
              </a:ext>
            </a:extLst>
          </p:cNvPr>
          <p:cNvSpPr>
            <a:spLocks noGrp="1"/>
          </p:cNvSpPr>
          <p:nvPr>
            <p:ph type="body" sz="quarter" idx="10" hasCustomPrompt="1"/>
          </p:nvPr>
        </p:nvSpPr>
        <p:spPr>
          <a:xfrm>
            <a:off x="3772671" y="4088902"/>
            <a:ext cx="4646658" cy="489630"/>
          </a:xfrm>
        </p:spPr>
        <p:txBody>
          <a:bodyPr/>
          <a:lstStyle>
            <a:lvl1pPr marL="0" indent="0">
              <a:buNone/>
              <a:defRPr/>
            </a:lvl1pPr>
          </a:lstStyle>
          <a:p>
            <a:pPr lvl="0"/>
            <a:r>
              <a:rPr lang="en-IS"/>
              <a:t>- Smelltu hér til að skrifa heiti</a:t>
            </a:r>
          </a:p>
        </p:txBody>
      </p:sp>
    </p:spTree>
    <p:extLst>
      <p:ext uri="{BB962C8B-B14F-4D97-AF65-F5344CB8AC3E}">
        <p14:creationId xmlns:p14="http://schemas.microsoft.com/office/powerpoint/2010/main" val="11349577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Upphafsglæra02-m myn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E683A-F79B-C745-8CB3-9F08CDFE53E9}"/>
              </a:ext>
            </a:extLst>
          </p:cNvPr>
          <p:cNvSpPr>
            <a:spLocks noGrp="1"/>
          </p:cNvSpPr>
          <p:nvPr>
            <p:ph type="ctrTitle" hasCustomPrompt="1"/>
          </p:nvPr>
        </p:nvSpPr>
        <p:spPr>
          <a:xfrm>
            <a:off x="1481042" y="1449387"/>
            <a:ext cx="4614958" cy="2374901"/>
          </a:xfrm>
          <a:prstGeom prst="rect">
            <a:avLst/>
          </a:prstGeom>
        </p:spPr>
        <p:txBody>
          <a:bodyPr anchor="b">
            <a:normAutofit/>
          </a:bodyPr>
          <a:lstStyle>
            <a:lvl1pPr algn="l">
              <a:defRPr sz="5400" b="1">
                <a:solidFill>
                  <a:schemeClr val="tx1"/>
                </a:solidFill>
              </a:defRPr>
            </a:lvl1pPr>
          </a:lstStyle>
          <a:p>
            <a:r>
              <a:rPr lang="en-GB" err="1"/>
              <a:t>Fyrirsögn</a:t>
            </a:r>
            <a:r>
              <a:rPr lang="en-GB"/>
              <a:t> </a:t>
            </a:r>
            <a:r>
              <a:rPr lang="en-GB" err="1"/>
              <a:t>fyrirlesturs</a:t>
            </a:r>
            <a:endParaRPr lang="en-IS"/>
          </a:p>
        </p:txBody>
      </p:sp>
      <p:sp>
        <p:nvSpPr>
          <p:cNvPr id="3" name="Subtitle 2">
            <a:extLst>
              <a:ext uri="{FF2B5EF4-FFF2-40B4-BE49-F238E27FC236}">
                <a16:creationId xmlns:a16="http://schemas.microsoft.com/office/drawing/2014/main" id="{2941BE54-0A89-594D-96C2-648A5BDEA8CE}"/>
              </a:ext>
            </a:extLst>
          </p:cNvPr>
          <p:cNvSpPr>
            <a:spLocks noGrp="1"/>
          </p:cNvSpPr>
          <p:nvPr>
            <p:ph type="subTitle" idx="1" hasCustomPrompt="1"/>
          </p:nvPr>
        </p:nvSpPr>
        <p:spPr>
          <a:xfrm>
            <a:off x="1481042" y="3872062"/>
            <a:ext cx="4614958" cy="638569"/>
          </a:xfrm>
        </p:spPr>
        <p:txBody>
          <a:bodyPr>
            <a:normAutofit/>
          </a:bodyPr>
          <a:lstStyle>
            <a:lvl1pPr marL="0" indent="0" algn="l">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err="1"/>
              <a:t>Undirtitill</a:t>
            </a:r>
            <a:r>
              <a:rPr lang="en-GB"/>
              <a:t> </a:t>
            </a:r>
            <a:r>
              <a:rPr lang="en-GB" err="1"/>
              <a:t>fyrirlesturs</a:t>
            </a:r>
            <a:endParaRPr lang="en-IS"/>
          </a:p>
        </p:txBody>
      </p:sp>
      <p:sp>
        <p:nvSpPr>
          <p:cNvPr id="17" name="Footer Placeholder 16">
            <a:extLst>
              <a:ext uri="{FF2B5EF4-FFF2-40B4-BE49-F238E27FC236}">
                <a16:creationId xmlns:a16="http://schemas.microsoft.com/office/drawing/2014/main" id="{FBF90211-82B1-AA41-A70A-140D288932C8}"/>
              </a:ext>
            </a:extLst>
          </p:cNvPr>
          <p:cNvSpPr>
            <a:spLocks noGrp="1"/>
          </p:cNvSpPr>
          <p:nvPr>
            <p:ph type="ftr" sz="quarter" idx="11"/>
          </p:nvPr>
        </p:nvSpPr>
        <p:spPr>
          <a:xfrm>
            <a:off x="1481042" y="6489700"/>
            <a:ext cx="6672358" cy="231775"/>
          </a:xfrm>
        </p:spPr>
        <p:txBody>
          <a:bodyPr/>
          <a:lstStyle>
            <a:lvl1pPr>
              <a:defRPr>
                <a:solidFill>
                  <a:schemeClr val="tx1"/>
                </a:solidFill>
              </a:defRPr>
            </a:lvl1pPr>
          </a:lstStyle>
          <a:p>
            <a:pPr algn="l"/>
            <a:r>
              <a:rPr lang="en-IS"/>
              <a:t>Nafn og dagsetning</a:t>
            </a:r>
          </a:p>
        </p:txBody>
      </p:sp>
      <p:sp>
        <p:nvSpPr>
          <p:cNvPr id="7" name="Picture Placeholder 2">
            <a:extLst>
              <a:ext uri="{FF2B5EF4-FFF2-40B4-BE49-F238E27FC236}">
                <a16:creationId xmlns:a16="http://schemas.microsoft.com/office/drawing/2014/main" id="{038E000F-C14E-6E4F-9504-90E0105413B7}"/>
              </a:ext>
            </a:extLst>
          </p:cNvPr>
          <p:cNvSpPr>
            <a:spLocks noGrp="1"/>
          </p:cNvSpPr>
          <p:nvPr>
            <p:ph type="pic" idx="12" hasCustomPrompt="1"/>
          </p:nvPr>
        </p:nvSpPr>
        <p:spPr>
          <a:xfrm>
            <a:off x="6096000" y="1449388"/>
            <a:ext cx="5256213" cy="475138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IS"/>
              <a:t>Mynd</a:t>
            </a:r>
          </a:p>
        </p:txBody>
      </p:sp>
    </p:spTree>
    <p:extLst>
      <p:ext uri="{BB962C8B-B14F-4D97-AF65-F5344CB8AC3E}">
        <p14:creationId xmlns:p14="http://schemas.microsoft.com/office/powerpoint/2010/main" val="2494350165"/>
      </p:ext>
    </p:extLst>
  </p:cSld>
  <p:clrMapOvr>
    <a:masterClrMapping/>
  </p:clrMapOvr>
  <p:extLst>
    <p:ext uri="{DCECCB84-F9BA-43D5-87BE-67443E8EF086}">
      <p15:sldGuideLst xmlns:p15="http://schemas.microsoft.com/office/powerpoint/2012/main">
        <p15:guide id="1" orient="horz" pos="2409"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lvitnun02">
    <p:bg>
      <p:bgPr>
        <a:solidFill>
          <a:schemeClr val="tx2"/>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D5943BB-4F40-DD49-BB64-404FC71989A2}"/>
              </a:ext>
            </a:extLst>
          </p:cNvPr>
          <p:cNvSpPr>
            <a:spLocks noGrp="1"/>
          </p:cNvSpPr>
          <p:nvPr>
            <p:ph type="body" idx="1" hasCustomPrompt="1"/>
          </p:nvPr>
        </p:nvSpPr>
        <p:spPr>
          <a:xfrm>
            <a:off x="3772671" y="2815046"/>
            <a:ext cx="4646658" cy="1227908"/>
          </a:xfrm>
        </p:spPr>
        <p:txBody>
          <a:bodyPr/>
          <a:lstStyle>
            <a:lvl1pPr marL="0" indent="0">
              <a:buNone/>
              <a:defRPr sz="4000" b="1">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a:t>
            </a:r>
            <a:r>
              <a:rPr lang="en-GB" err="1"/>
              <a:t>Smelltu</a:t>
            </a:r>
            <a:r>
              <a:rPr lang="en-GB"/>
              <a:t> </a:t>
            </a:r>
            <a:r>
              <a:rPr lang="en-GB" err="1"/>
              <a:t>hér</a:t>
            </a:r>
            <a:r>
              <a:rPr lang="en-GB"/>
              <a:t> </a:t>
            </a:r>
            <a:r>
              <a:rPr lang="en-GB" err="1"/>
              <a:t>til</a:t>
            </a:r>
            <a:r>
              <a:rPr lang="en-GB"/>
              <a:t> </a:t>
            </a:r>
            <a:r>
              <a:rPr lang="en-GB" err="1"/>
              <a:t>að</a:t>
            </a:r>
            <a:r>
              <a:rPr lang="en-GB"/>
              <a:t> </a:t>
            </a:r>
            <a:r>
              <a:rPr lang="en-GB" err="1"/>
              <a:t>skrifa</a:t>
            </a:r>
            <a:r>
              <a:rPr lang="en-GB"/>
              <a:t> </a:t>
            </a:r>
            <a:r>
              <a:rPr lang="en-GB" err="1"/>
              <a:t>tilvitnun</a:t>
            </a:r>
            <a:r>
              <a:rPr lang="en-GB"/>
              <a:t>” </a:t>
            </a:r>
            <a:br>
              <a:rPr lang="en-GB"/>
            </a:br>
            <a:r>
              <a:rPr lang="en-GB"/>
              <a:t> </a:t>
            </a:r>
          </a:p>
        </p:txBody>
      </p:sp>
      <p:sp>
        <p:nvSpPr>
          <p:cNvPr id="5" name="Text Placeholder 4">
            <a:extLst>
              <a:ext uri="{FF2B5EF4-FFF2-40B4-BE49-F238E27FC236}">
                <a16:creationId xmlns:a16="http://schemas.microsoft.com/office/drawing/2014/main" id="{E93CEB9C-DFC7-A54F-B6F5-1F887CD83973}"/>
              </a:ext>
            </a:extLst>
          </p:cNvPr>
          <p:cNvSpPr>
            <a:spLocks noGrp="1"/>
          </p:cNvSpPr>
          <p:nvPr>
            <p:ph type="body" sz="quarter" idx="10" hasCustomPrompt="1"/>
          </p:nvPr>
        </p:nvSpPr>
        <p:spPr>
          <a:xfrm>
            <a:off x="3772671" y="4088902"/>
            <a:ext cx="4646658" cy="489630"/>
          </a:xfrm>
        </p:spPr>
        <p:txBody>
          <a:bodyPr/>
          <a:lstStyle>
            <a:lvl1pPr marL="0" indent="0">
              <a:buNone/>
              <a:defRPr>
                <a:solidFill>
                  <a:schemeClr val="tx1"/>
                </a:solidFill>
              </a:defRPr>
            </a:lvl1pPr>
          </a:lstStyle>
          <a:p>
            <a:pPr lvl="0"/>
            <a:r>
              <a:rPr lang="en-IS"/>
              <a:t>- Smelltu hér til að skrifa heiti</a:t>
            </a:r>
          </a:p>
        </p:txBody>
      </p:sp>
      <p:sp>
        <p:nvSpPr>
          <p:cNvPr id="2" name="Rectangle 1">
            <a:extLst>
              <a:ext uri="{FF2B5EF4-FFF2-40B4-BE49-F238E27FC236}">
                <a16:creationId xmlns:a16="http://schemas.microsoft.com/office/drawing/2014/main" id="{AB81E678-E4B7-E74F-8E28-A4CD2AAC42FE}"/>
              </a:ext>
            </a:extLst>
          </p:cNvPr>
          <p:cNvSpPr/>
          <p:nvPr userDrawn="1"/>
        </p:nvSpPr>
        <p:spPr>
          <a:xfrm>
            <a:off x="266448" y="272503"/>
            <a:ext cx="732731" cy="88412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pic>
        <p:nvPicPr>
          <p:cNvPr id="7" name="Picture 6">
            <a:extLst>
              <a:ext uri="{FF2B5EF4-FFF2-40B4-BE49-F238E27FC236}">
                <a16:creationId xmlns:a16="http://schemas.microsoft.com/office/drawing/2014/main" id="{1628F087-55EA-D2C0-85AB-6016D6C88EF7}"/>
              </a:ext>
            </a:extLst>
          </p:cNvPr>
          <p:cNvPicPr>
            <a:picLocks noChangeAspect="1"/>
          </p:cNvPicPr>
          <p:nvPr userDrawn="1"/>
        </p:nvPicPr>
        <p:blipFill>
          <a:blip r:embed="rId2"/>
          <a:stretch>
            <a:fillRect/>
          </a:stretch>
        </p:blipFill>
        <p:spPr>
          <a:xfrm>
            <a:off x="371474" y="372913"/>
            <a:ext cx="468313" cy="736570"/>
          </a:xfrm>
          <a:prstGeom prst="rect">
            <a:avLst/>
          </a:prstGeom>
        </p:spPr>
      </p:pic>
    </p:spTree>
    <p:extLst>
      <p:ext uri="{BB962C8B-B14F-4D97-AF65-F5344CB8AC3E}">
        <p14:creationId xmlns:p14="http://schemas.microsoft.com/office/powerpoint/2010/main" val="17379677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1_Tilvitnun02">
    <p:bg>
      <p:bgPr>
        <a:solidFill>
          <a:schemeClr val="accent3"/>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D5943BB-4F40-DD49-BB64-404FC71989A2}"/>
              </a:ext>
            </a:extLst>
          </p:cNvPr>
          <p:cNvSpPr>
            <a:spLocks noGrp="1"/>
          </p:cNvSpPr>
          <p:nvPr>
            <p:ph type="body" idx="1" hasCustomPrompt="1"/>
          </p:nvPr>
        </p:nvSpPr>
        <p:spPr>
          <a:xfrm>
            <a:off x="3772671" y="2815046"/>
            <a:ext cx="4646658" cy="1227908"/>
          </a:xfrm>
        </p:spPr>
        <p:txBody>
          <a:bodyPr/>
          <a:lstStyle>
            <a:lvl1pPr marL="0" indent="0">
              <a:buNone/>
              <a:defRPr sz="4000" b="1">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a:t>
            </a:r>
            <a:r>
              <a:rPr lang="en-GB" err="1"/>
              <a:t>Smelltu</a:t>
            </a:r>
            <a:r>
              <a:rPr lang="en-GB"/>
              <a:t> </a:t>
            </a:r>
            <a:r>
              <a:rPr lang="en-GB" err="1"/>
              <a:t>hér</a:t>
            </a:r>
            <a:r>
              <a:rPr lang="en-GB"/>
              <a:t> </a:t>
            </a:r>
            <a:r>
              <a:rPr lang="en-GB" err="1"/>
              <a:t>til</a:t>
            </a:r>
            <a:r>
              <a:rPr lang="en-GB"/>
              <a:t> </a:t>
            </a:r>
            <a:r>
              <a:rPr lang="en-GB" err="1"/>
              <a:t>að</a:t>
            </a:r>
            <a:r>
              <a:rPr lang="en-GB"/>
              <a:t> </a:t>
            </a:r>
            <a:r>
              <a:rPr lang="en-GB" err="1"/>
              <a:t>skrifa</a:t>
            </a:r>
            <a:r>
              <a:rPr lang="en-GB"/>
              <a:t> </a:t>
            </a:r>
            <a:r>
              <a:rPr lang="en-GB" err="1"/>
              <a:t>tilvitnun</a:t>
            </a:r>
            <a:r>
              <a:rPr lang="en-GB"/>
              <a:t>” </a:t>
            </a:r>
            <a:br>
              <a:rPr lang="en-GB"/>
            </a:br>
            <a:r>
              <a:rPr lang="en-GB"/>
              <a:t> </a:t>
            </a:r>
          </a:p>
        </p:txBody>
      </p:sp>
      <p:sp>
        <p:nvSpPr>
          <p:cNvPr id="5" name="Text Placeholder 4">
            <a:extLst>
              <a:ext uri="{FF2B5EF4-FFF2-40B4-BE49-F238E27FC236}">
                <a16:creationId xmlns:a16="http://schemas.microsoft.com/office/drawing/2014/main" id="{E93CEB9C-DFC7-A54F-B6F5-1F887CD83973}"/>
              </a:ext>
            </a:extLst>
          </p:cNvPr>
          <p:cNvSpPr>
            <a:spLocks noGrp="1"/>
          </p:cNvSpPr>
          <p:nvPr>
            <p:ph type="body" sz="quarter" idx="10" hasCustomPrompt="1"/>
          </p:nvPr>
        </p:nvSpPr>
        <p:spPr>
          <a:xfrm>
            <a:off x="3772671" y="4088902"/>
            <a:ext cx="4646658" cy="489630"/>
          </a:xfrm>
        </p:spPr>
        <p:txBody>
          <a:bodyPr/>
          <a:lstStyle>
            <a:lvl1pPr marL="0" indent="0">
              <a:buNone/>
              <a:defRPr>
                <a:solidFill>
                  <a:schemeClr val="tx1"/>
                </a:solidFill>
              </a:defRPr>
            </a:lvl1pPr>
          </a:lstStyle>
          <a:p>
            <a:pPr lvl="0"/>
            <a:r>
              <a:rPr lang="en-IS"/>
              <a:t>- Smelltu hér til að skrifa heiti</a:t>
            </a:r>
          </a:p>
        </p:txBody>
      </p:sp>
      <p:pic>
        <p:nvPicPr>
          <p:cNvPr id="6" name="Picture 5">
            <a:extLst>
              <a:ext uri="{FF2B5EF4-FFF2-40B4-BE49-F238E27FC236}">
                <a16:creationId xmlns:a16="http://schemas.microsoft.com/office/drawing/2014/main" id="{3FBA6EDB-8690-744F-BD16-41311A9687AE}"/>
              </a:ext>
            </a:extLst>
          </p:cNvPr>
          <p:cNvPicPr>
            <a:picLocks noChangeAspect="1"/>
          </p:cNvPicPr>
          <p:nvPr userDrawn="1"/>
        </p:nvPicPr>
        <p:blipFill>
          <a:blip r:embed="rId2"/>
          <a:stretch>
            <a:fillRect/>
          </a:stretch>
        </p:blipFill>
        <p:spPr>
          <a:xfrm>
            <a:off x="371474" y="372913"/>
            <a:ext cx="468313" cy="736570"/>
          </a:xfrm>
          <a:prstGeom prst="rect">
            <a:avLst/>
          </a:prstGeom>
        </p:spPr>
      </p:pic>
    </p:spTree>
    <p:extLst>
      <p:ext uri="{BB962C8B-B14F-4D97-AF65-F5344CB8AC3E}">
        <p14:creationId xmlns:p14="http://schemas.microsoft.com/office/powerpoint/2010/main" val="38951967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2_Tilvitnun02">
    <p:bg>
      <p:bgPr>
        <a:solidFill>
          <a:schemeClr val="accent2"/>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D5943BB-4F40-DD49-BB64-404FC71989A2}"/>
              </a:ext>
            </a:extLst>
          </p:cNvPr>
          <p:cNvSpPr>
            <a:spLocks noGrp="1"/>
          </p:cNvSpPr>
          <p:nvPr>
            <p:ph type="body" idx="1" hasCustomPrompt="1"/>
          </p:nvPr>
        </p:nvSpPr>
        <p:spPr>
          <a:xfrm>
            <a:off x="3772671" y="2815046"/>
            <a:ext cx="4646658" cy="1227908"/>
          </a:xfrm>
        </p:spPr>
        <p:txBody>
          <a:bodyPr/>
          <a:lstStyle>
            <a:lvl1pPr marL="0" indent="0">
              <a:buNone/>
              <a:defRPr sz="4000" b="1">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a:t>
            </a:r>
            <a:r>
              <a:rPr lang="en-GB" err="1"/>
              <a:t>Smelltu</a:t>
            </a:r>
            <a:r>
              <a:rPr lang="en-GB"/>
              <a:t> </a:t>
            </a:r>
            <a:r>
              <a:rPr lang="en-GB" err="1"/>
              <a:t>hér</a:t>
            </a:r>
            <a:r>
              <a:rPr lang="en-GB"/>
              <a:t> </a:t>
            </a:r>
            <a:r>
              <a:rPr lang="en-GB" err="1"/>
              <a:t>til</a:t>
            </a:r>
            <a:r>
              <a:rPr lang="en-GB"/>
              <a:t> </a:t>
            </a:r>
            <a:r>
              <a:rPr lang="en-GB" err="1"/>
              <a:t>að</a:t>
            </a:r>
            <a:r>
              <a:rPr lang="en-GB"/>
              <a:t> </a:t>
            </a:r>
            <a:r>
              <a:rPr lang="en-GB" err="1"/>
              <a:t>skrifa</a:t>
            </a:r>
            <a:r>
              <a:rPr lang="en-GB"/>
              <a:t> </a:t>
            </a:r>
            <a:r>
              <a:rPr lang="en-GB" err="1"/>
              <a:t>tilvitnun</a:t>
            </a:r>
            <a:r>
              <a:rPr lang="en-GB"/>
              <a:t>” </a:t>
            </a:r>
            <a:br>
              <a:rPr lang="en-GB"/>
            </a:br>
            <a:r>
              <a:rPr lang="en-GB"/>
              <a:t> </a:t>
            </a:r>
          </a:p>
        </p:txBody>
      </p:sp>
      <p:sp>
        <p:nvSpPr>
          <p:cNvPr id="5" name="Text Placeholder 4">
            <a:extLst>
              <a:ext uri="{FF2B5EF4-FFF2-40B4-BE49-F238E27FC236}">
                <a16:creationId xmlns:a16="http://schemas.microsoft.com/office/drawing/2014/main" id="{E93CEB9C-DFC7-A54F-B6F5-1F887CD83973}"/>
              </a:ext>
            </a:extLst>
          </p:cNvPr>
          <p:cNvSpPr>
            <a:spLocks noGrp="1"/>
          </p:cNvSpPr>
          <p:nvPr>
            <p:ph type="body" sz="quarter" idx="10" hasCustomPrompt="1"/>
          </p:nvPr>
        </p:nvSpPr>
        <p:spPr>
          <a:xfrm>
            <a:off x="3772671" y="4088902"/>
            <a:ext cx="4646658" cy="489630"/>
          </a:xfrm>
        </p:spPr>
        <p:txBody>
          <a:bodyPr/>
          <a:lstStyle>
            <a:lvl1pPr marL="0" indent="0">
              <a:buNone/>
              <a:defRPr>
                <a:solidFill>
                  <a:schemeClr val="tx1"/>
                </a:solidFill>
              </a:defRPr>
            </a:lvl1pPr>
          </a:lstStyle>
          <a:p>
            <a:pPr lvl="0"/>
            <a:r>
              <a:rPr lang="en-IS"/>
              <a:t>- Smelltu hér til að skrifa heiti</a:t>
            </a:r>
          </a:p>
        </p:txBody>
      </p:sp>
      <p:pic>
        <p:nvPicPr>
          <p:cNvPr id="6" name="Picture 5">
            <a:extLst>
              <a:ext uri="{FF2B5EF4-FFF2-40B4-BE49-F238E27FC236}">
                <a16:creationId xmlns:a16="http://schemas.microsoft.com/office/drawing/2014/main" id="{83E6D3D3-8260-A73E-B193-4D5ABB47544C}"/>
              </a:ext>
            </a:extLst>
          </p:cNvPr>
          <p:cNvPicPr>
            <a:picLocks noChangeAspect="1"/>
          </p:cNvPicPr>
          <p:nvPr userDrawn="1"/>
        </p:nvPicPr>
        <p:blipFill>
          <a:blip r:embed="rId2"/>
          <a:stretch>
            <a:fillRect/>
          </a:stretch>
        </p:blipFill>
        <p:spPr>
          <a:xfrm>
            <a:off x="371474" y="372913"/>
            <a:ext cx="468313" cy="736570"/>
          </a:xfrm>
          <a:prstGeom prst="rect">
            <a:avLst/>
          </a:prstGeom>
        </p:spPr>
      </p:pic>
    </p:spTree>
    <p:extLst>
      <p:ext uri="{BB962C8B-B14F-4D97-AF65-F5344CB8AC3E}">
        <p14:creationId xmlns:p14="http://schemas.microsoft.com/office/powerpoint/2010/main" val="22122073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vö dæmi">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F7D626-3843-664A-8484-529C754CCE00}"/>
              </a:ext>
            </a:extLst>
          </p:cNvPr>
          <p:cNvSpPr>
            <a:spLocks noGrp="1"/>
          </p:cNvSpPr>
          <p:nvPr>
            <p:ph type="title" hasCustomPrompt="1"/>
          </p:nvPr>
        </p:nvSpPr>
        <p:spPr>
          <a:xfrm>
            <a:off x="1127124" y="365125"/>
            <a:ext cx="10226675" cy="720725"/>
          </a:xfrm>
          <a:prstGeom prst="rect">
            <a:avLst/>
          </a:prstGeom>
        </p:spPr>
        <p:txBody>
          <a:bodyPr/>
          <a:lstStyle/>
          <a:p>
            <a:r>
              <a:rPr lang="en-GB" err="1"/>
              <a:t>Smelltu</a:t>
            </a:r>
            <a:r>
              <a:rPr lang="en-GB"/>
              <a:t> </a:t>
            </a:r>
            <a:r>
              <a:rPr lang="en-GB" err="1"/>
              <a:t>hér</a:t>
            </a:r>
            <a:r>
              <a:rPr lang="en-GB"/>
              <a:t> </a:t>
            </a:r>
            <a:r>
              <a:rPr lang="en-GB" err="1"/>
              <a:t>til</a:t>
            </a:r>
            <a:r>
              <a:rPr lang="en-GB"/>
              <a:t> </a:t>
            </a:r>
            <a:r>
              <a:rPr lang="en-GB" err="1"/>
              <a:t>að</a:t>
            </a:r>
            <a:r>
              <a:rPr lang="en-GB"/>
              <a:t> </a:t>
            </a:r>
            <a:r>
              <a:rPr lang="en-GB" err="1"/>
              <a:t>breyta</a:t>
            </a:r>
            <a:r>
              <a:rPr lang="en-GB"/>
              <a:t> </a:t>
            </a:r>
            <a:r>
              <a:rPr lang="en-GB" err="1"/>
              <a:t>fyrirsögn</a:t>
            </a:r>
            <a:endParaRPr lang="en-IS"/>
          </a:p>
        </p:txBody>
      </p:sp>
      <p:sp>
        <p:nvSpPr>
          <p:cNvPr id="3" name="Content Placeholder 2">
            <a:extLst>
              <a:ext uri="{FF2B5EF4-FFF2-40B4-BE49-F238E27FC236}">
                <a16:creationId xmlns:a16="http://schemas.microsoft.com/office/drawing/2014/main" id="{36C5DE1B-7B93-D543-B06D-4DF88AE06219}"/>
              </a:ext>
            </a:extLst>
          </p:cNvPr>
          <p:cNvSpPr>
            <a:spLocks noGrp="1"/>
          </p:cNvSpPr>
          <p:nvPr>
            <p:ph sz="half" idx="1" hasCustomPrompt="1"/>
          </p:nvPr>
        </p:nvSpPr>
        <p:spPr>
          <a:xfrm>
            <a:off x="1127125" y="1825625"/>
            <a:ext cx="4892675" cy="4351338"/>
          </a:xfrm>
        </p:spPr>
        <p:txBody>
          <a:bodyPr/>
          <a:lstStyle/>
          <a:p>
            <a:pPr lvl="0"/>
            <a:r>
              <a:rPr lang="en-GB" err="1"/>
              <a:t>Smelltu</a:t>
            </a:r>
            <a:r>
              <a:rPr lang="en-GB"/>
              <a:t> </a:t>
            </a:r>
            <a:r>
              <a:rPr lang="en-GB" err="1"/>
              <a:t>hér</a:t>
            </a:r>
            <a:r>
              <a:rPr lang="en-GB"/>
              <a:t> </a:t>
            </a:r>
            <a:r>
              <a:rPr lang="en-GB" err="1"/>
              <a:t>til</a:t>
            </a:r>
            <a:r>
              <a:rPr lang="en-GB"/>
              <a:t> </a:t>
            </a:r>
            <a:r>
              <a:rPr lang="en-GB" err="1"/>
              <a:t>að</a:t>
            </a:r>
            <a:r>
              <a:rPr lang="en-GB"/>
              <a:t> </a:t>
            </a:r>
            <a:r>
              <a:rPr lang="en-GB" err="1"/>
              <a:t>breyta</a:t>
            </a:r>
            <a:r>
              <a:rPr lang="en-GB"/>
              <a:t> </a:t>
            </a:r>
            <a:r>
              <a:rPr lang="en-GB" err="1"/>
              <a:t>texta</a:t>
            </a:r>
            <a:endParaRPr lang="en-GB"/>
          </a:p>
          <a:p>
            <a:pPr lvl="1"/>
            <a:r>
              <a:rPr lang="en-GB" err="1"/>
              <a:t>Annað</a:t>
            </a:r>
            <a:r>
              <a:rPr lang="en-GB"/>
              <a:t> </a:t>
            </a:r>
            <a:r>
              <a:rPr lang="en-GB" err="1"/>
              <a:t>stig</a:t>
            </a:r>
            <a:endParaRPr lang="en-GB"/>
          </a:p>
          <a:p>
            <a:pPr lvl="2"/>
            <a:r>
              <a:rPr lang="en-GB" err="1"/>
              <a:t>Þriðja</a:t>
            </a:r>
            <a:r>
              <a:rPr lang="en-GB"/>
              <a:t> </a:t>
            </a:r>
            <a:r>
              <a:rPr lang="en-GB" err="1"/>
              <a:t>stig</a:t>
            </a:r>
            <a:endParaRPr lang="en-GB"/>
          </a:p>
          <a:p>
            <a:pPr lvl="3"/>
            <a:r>
              <a:rPr lang="en-GB" err="1"/>
              <a:t>Fjórða</a:t>
            </a:r>
            <a:r>
              <a:rPr lang="en-GB"/>
              <a:t> </a:t>
            </a:r>
            <a:r>
              <a:rPr lang="en-GB" err="1"/>
              <a:t>stig</a:t>
            </a:r>
            <a:endParaRPr lang="en-GB"/>
          </a:p>
          <a:p>
            <a:pPr lvl="4"/>
            <a:r>
              <a:rPr lang="en-GB" err="1"/>
              <a:t>Fimmta</a:t>
            </a:r>
            <a:r>
              <a:rPr lang="en-GB"/>
              <a:t> </a:t>
            </a:r>
            <a:r>
              <a:rPr lang="en-GB" err="1"/>
              <a:t>stig</a:t>
            </a:r>
            <a:endParaRPr lang="en-IS"/>
          </a:p>
        </p:txBody>
      </p:sp>
      <p:sp>
        <p:nvSpPr>
          <p:cNvPr id="4" name="Content Placeholder 3">
            <a:extLst>
              <a:ext uri="{FF2B5EF4-FFF2-40B4-BE49-F238E27FC236}">
                <a16:creationId xmlns:a16="http://schemas.microsoft.com/office/drawing/2014/main" id="{BA3A6885-8823-4F47-B1C9-08F39B3C6D54}"/>
              </a:ext>
            </a:extLst>
          </p:cNvPr>
          <p:cNvSpPr>
            <a:spLocks noGrp="1"/>
          </p:cNvSpPr>
          <p:nvPr>
            <p:ph sz="half" idx="2" hasCustomPrompt="1"/>
          </p:nvPr>
        </p:nvSpPr>
        <p:spPr>
          <a:xfrm>
            <a:off x="6172200" y="1825625"/>
            <a:ext cx="5181600" cy="4351338"/>
          </a:xfrm>
        </p:spPr>
        <p:txBody>
          <a:bodyPr/>
          <a:lstStyle/>
          <a:p>
            <a:pPr lvl="0"/>
            <a:r>
              <a:rPr lang="en-GB" err="1"/>
              <a:t>Smelltu</a:t>
            </a:r>
            <a:r>
              <a:rPr lang="en-GB"/>
              <a:t> </a:t>
            </a:r>
            <a:r>
              <a:rPr lang="en-GB" err="1"/>
              <a:t>hér</a:t>
            </a:r>
            <a:r>
              <a:rPr lang="en-GB"/>
              <a:t> </a:t>
            </a:r>
            <a:r>
              <a:rPr lang="en-GB" err="1"/>
              <a:t>til</a:t>
            </a:r>
            <a:r>
              <a:rPr lang="en-GB"/>
              <a:t> </a:t>
            </a:r>
            <a:r>
              <a:rPr lang="en-GB" err="1"/>
              <a:t>að</a:t>
            </a:r>
            <a:r>
              <a:rPr lang="en-GB"/>
              <a:t> </a:t>
            </a:r>
            <a:r>
              <a:rPr lang="en-GB" err="1"/>
              <a:t>breyta</a:t>
            </a:r>
            <a:r>
              <a:rPr lang="en-GB"/>
              <a:t> </a:t>
            </a:r>
            <a:r>
              <a:rPr lang="en-GB" err="1"/>
              <a:t>texta</a:t>
            </a:r>
            <a:endParaRPr lang="en-GB"/>
          </a:p>
          <a:p>
            <a:pPr lvl="1"/>
            <a:r>
              <a:rPr lang="en-GB" err="1"/>
              <a:t>Annað</a:t>
            </a:r>
            <a:r>
              <a:rPr lang="en-GB"/>
              <a:t> </a:t>
            </a:r>
            <a:r>
              <a:rPr lang="en-GB" err="1"/>
              <a:t>stig</a:t>
            </a:r>
            <a:endParaRPr lang="en-GB"/>
          </a:p>
          <a:p>
            <a:pPr lvl="2"/>
            <a:r>
              <a:rPr lang="en-GB" err="1"/>
              <a:t>Þriðja</a:t>
            </a:r>
            <a:r>
              <a:rPr lang="en-GB"/>
              <a:t> </a:t>
            </a:r>
            <a:r>
              <a:rPr lang="en-GB" err="1"/>
              <a:t>stig</a:t>
            </a:r>
            <a:endParaRPr lang="en-GB"/>
          </a:p>
          <a:p>
            <a:pPr lvl="3"/>
            <a:r>
              <a:rPr lang="en-GB" err="1"/>
              <a:t>Fjórða</a:t>
            </a:r>
            <a:r>
              <a:rPr lang="en-GB"/>
              <a:t> </a:t>
            </a:r>
            <a:r>
              <a:rPr lang="en-GB" err="1"/>
              <a:t>stig</a:t>
            </a:r>
            <a:endParaRPr lang="en-GB"/>
          </a:p>
          <a:p>
            <a:pPr lvl="4"/>
            <a:r>
              <a:rPr lang="en-GB" err="1"/>
              <a:t>Fimmta</a:t>
            </a:r>
            <a:r>
              <a:rPr lang="en-GB"/>
              <a:t> </a:t>
            </a:r>
            <a:r>
              <a:rPr lang="en-GB" err="1"/>
              <a:t>stig</a:t>
            </a:r>
            <a:endParaRPr lang="en-IS"/>
          </a:p>
        </p:txBody>
      </p:sp>
    </p:spTree>
    <p:extLst>
      <p:ext uri="{BB962C8B-B14F-4D97-AF65-F5344CB8AC3E}">
        <p14:creationId xmlns:p14="http://schemas.microsoft.com/office/powerpoint/2010/main" val="29474441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Samanburðu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8E142-8751-6744-85BE-B61EB62FD97C}"/>
              </a:ext>
            </a:extLst>
          </p:cNvPr>
          <p:cNvSpPr>
            <a:spLocks noGrp="1"/>
          </p:cNvSpPr>
          <p:nvPr>
            <p:ph type="title" hasCustomPrompt="1"/>
          </p:nvPr>
        </p:nvSpPr>
        <p:spPr>
          <a:xfrm>
            <a:off x="1127124" y="365125"/>
            <a:ext cx="10228263" cy="720725"/>
          </a:xfrm>
          <a:prstGeom prst="rect">
            <a:avLst/>
          </a:prstGeom>
        </p:spPr>
        <p:txBody>
          <a:bodyPr/>
          <a:lstStyle/>
          <a:p>
            <a:r>
              <a:rPr lang="en-GB" err="1"/>
              <a:t>Smelltu</a:t>
            </a:r>
            <a:r>
              <a:rPr lang="en-GB"/>
              <a:t> </a:t>
            </a:r>
            <a:r>
              <a:rPr lang="en-GB" err="1"/>
              <a:t>hér</a:t>
            </a:r>
            <a:r>
              <a:rPr lang="en-GB"/>
              <a:t> </a:t>
            </a:r>
            <a:r>
              <a:rPr lang="en-GB" err="1"/>
              <a:t>til</a:t>
            </a:r>
            <a:r>
              <a:rPr lang="en-GB"/>
              <a:t> </a:t>
            </a:r>
            <a:r>
              <a:rPr lang="en-GB" err="1"/>
              <a:t>að</a:t>
            </a:r>
            <a:r>
              <a:rPr lang="en-GB"/>
              <a:t> </a:t>
            </a:r>
            <a:r>
              <a:rPr lang="en-GB" err="1"/>
              <a:t>breyta</a:t>
            </a:r>
            <a:r>
              <a:rPr lang="en-GB"/>
              <a:t> </a:t>
            </a:r>
            <a:r>
              <a:rPr lang="en-GB" err="1"/>
              <a:t>fyrirsögn</a:t>
            </a:r>
            <a:endParaRPr lang="en-IS"/>
          </a:p>
        </p:txBody>
      </p:sp>
      <p:sp>
        <p:nvSpPr>
          <p:cNvPr id="3" name="Text Placeholder 2">
            <a:extLst>
              <a:ext uri="{FF2B5EF4-FFF2-40B4-BE49-F238E27FC236}">
                <a16:creationId xmlns:a16="http://schemas.microsoft.com/office/drawing/2014/main" id="{2F7156E9-79FD-CF42-AEE7-390F02C27ACC}"/>
              </a:ext>
            </a:extLst>
          </p:cNvPr>
          <p:cNvSpPr>
            <a:spLocks noGrp="1"/>
          </p:cNvSpPr>
          <p:nvPr>
            <p:ph type="body" idx="1" hasCustomPrompt="1"/>
          </p:nvPr>
        </p:nvSpPr>
        <p:spPr>
          <a:xfrm>
            <a:off x="1127124" y="1681163"/>
            <a:ext cx="487045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err="1"/>
              <a:t>Smelltu</a:t>
            </a:r>
            <a:r>
              <a:rPr lang="en-GB"/>
              <a:t> </a:t>
            </a:r>
            <a:r>
              <a:rPr lang="en-GB" err="1"/>
              <a:t>hér</a:t>
            </a:r>
            <a:r>
              <a:rPr lang="en-GB"/>
              <a:t> </a:t>
            </a:r>
            <a:r>
              <a:rPr lang="en-GB" err="1"/>
              <a:t>til</a:t>
            </a:r>
            <a:r>
              <a:rPr lang="en-GB"/>
              <a:t> </a:t>
            </a:r>
            <a:r>
              <a:rPr lang="en-GB" err="1"/>
              <a:t>að</a:t>
            </a:r>
            <a:r>
              <a:rPr lang="en-GB"/>
              <a:t> </a:t>
            </a:r>
            <a:r>
              <a:rPr lang="en-GB" err="1"/>
              <a:t>breyta</a:t>
            </a:r>
            <a:r>
              <a:rPr lang="en-GB"/>
              <a:t> </a:t>
            </a:r>
            <a:r>
              <a:rPr lang="en-GB" err="1"/>
              <a:t>titli</a:t>
            </a:r>
            <a:endParaRPr lang="en-GB"/>
          </a:p>
        </p:txBody>
      </p:sp>
      <p:sp>
        <p:nvSpPr>
          <p:cNvPr id="4" name="Content Placeholder 3">
            <a:extLst>
              <a:ext uri="{FF2B5EF4-FFF2-40B4-BE49-F238E27FC236}">
                <a16:creationId xmlns:a16="http://schemas.microsoft.com/office/drawing/2014/main" id="{217509B4-FADF-1042-9A85-E5B1FCAB80BA}"/>
              </a:ext>
            </a:extLst>
          </p:cNvPr>
          <p:cNvSpPr>
            <a:spLocks noGrp="1"/>
          </p:cNvSpPr>
          <p:nvPr>
            <p:ph sz="half" idx="2" hasCustomPrompt="1"/>
          </p:nvPr>
        </p:nvSpPr>
        <p:spPr>
          <a:xfrm>
            <a:off x="1127125" y="2505075"/>
            <a:ext cx="4870450" cy="3684588"/>
          </a:xfrm>
        </p:spPr>
        <p:txBody>
          <a:bodyPr/>
          <a:lstStyle/>
          <a:p>
            <a:pPr lvl="0"/>
            <a:r>
              <a:rPr lang="en-GB" err="1"/>
              <a:t>Smelltu</a:t>
            </a:r>
            <a:r>
              <a:rPr lang="en-GB"/>
              <a:t> </a:t>
            </a:r>
            <a:r>
              <a:rPr lang="en-GB" err="1"/>
              <a:t>hér</a:t>
            </a:r>
            <a:r>
              <a:rPr lang="en-GB"/>
              <a:t> </a:t>
            </a:r>
            <a:r>
              <a:rPr lang="en-GB" err="1"/>
              <a:t>til</a:t>
            </a:r>
            <a:r>
              <a:rPr lang="en-GB"/>
              <a:t> </a:t>
            </a:r>
            <a:r>
              <a:rPr lang="en-GB" err="1"/>
              <a:t>að</a:t>
            </a:r>
            <a:r>
              <a:rPr lang="en-GB"/>
              <a:t> </a:t>
            </a:r>
            <a:r>
              <a:rPr lang="en-GB" err="1"/>
              <a:t>breyta</a:t>
            </a:r>
            <a:r>
              <a:rPr lang="en-GB"/>
              <a:t> </a:t>
            </a:r>
            <a:r>
              <a:rPr lang="en-GB" err="1"/>
              <a:t>texta</a:t>
            </a:r>
            <a:endParaRPr lang="en-GB"/>
          </a:p>
          <a:p>
            <a:pPr lvl="1"/>
            <a:r>
              <a:rPr lang="en-GB" err="1"/>
              <a:t>Annað</a:t>
            </a:r>
            <a:r>
              <a:rPr lang="en-GB"/>
              <a:t> </a:t>
            </a:r>
            <a:r>
              <a:rPr lang="en-GB" err="1"/>
              <a:t>stig</a:t>
            </a:r>
            <a:endParaRPr lang="en-GB"/>
          </a:p>
          <a:p>
            <a:pPr lvl="2"/>
            <a:r>
              <a:rPr lang="en-GB" err="1"/>
              <a:t>Þriðja</a:t>
            </a:r>
            <a:r>
              <a:rPr lang="en-GB"/>
              <a:t> </a:t>
            </a:r>
            <a:r>
              <a:rPr lang="en-GB" err="1"/>
              <a:t>stig</a:t>
            </a:r>
            <a:endParaRPr lang="en-GB"/>
          </a:p>
          <a:p>
            <a:pPr lvl="3"/>
            <a:r>
              <a:rPr lang="en-GB" err="1"/>
              <a:t>Fjórða</a:t>
            </a:r>
            <a:r>
              <a:rPr lang="en-GB"/>
              <a:t> </a:t>
            </a:r>
            <a:r>
              <a:rPr lang="en-GB" err="1"/>
              <a:t>stig</a:t>
            </a:r>
            <a:endParaRPr lang="en-GB"/>
          </a:p>
          <a:p>
            <a:pPr lvl="4"/>
            <a:r>
              <a:rPr lang="en-GB" err="1"/>
              <a:t>Fimmta</a:t>
            </a:r>
            <a:r>
              <a:rPr lang="en-GB"/>
              <a:t> </a:t>
            </a:r>
            <a:r>
              <a:rPr lang="en-GB" err="1"/>
              <a:t>stig</a:t>
            </a:r>
            <a:endParaRPr lang="en-IS"/>
          </a:p>
        </p:txBody>
      </p:sp>
      <p:sp>
        <p:nvSpPr>
          <p:cNvPr id="5" name="Text Placeholder 4">
            <a:extLst>
              <a:ext uri="{FF2B5EF4-FFF2-40B4-BE49-F238E27FC236}">
                <a16:creationId xmlns:a16="http://schemas.microsoft.com/office/drawing/2014/main" id="{26A47DAE-2ABF-7247-98E2-D99E760CB7D0}"/>
              </a:ext>
            </a:extLst>
          </p:cNvPr>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err="1"/>
              <a:t>Smelltu</a:t>
            </a:r>
            <a:r>
              <a:rPr lang="en-GB"/>
              <a:t> </a:t>
            </a:r>
            <a:r>
              <a:rPr lang="en-GB" err="1"/>
              <a:t>hér</a:t>
            </a:r>
            <a:r>
              <a:rPr lang="en-GB"/>
              <a:t> </a:t>
            </a:r>
            <a:r>
              <a:rPr lang="en-GB" err="1"/>
              <a:t>til</a:t>
            </a:r>
            <a:r>
              <a:rPr lang="en-GB"/>
              <a:t> </a:t>
            </a:r>
            <a:r>
              <a:rPr lang="en-GB" err="1"/>
              <a:t>að</a:t>
            </a:r>
            <a:r>
              <a:rPr lang="en-GB"/>
              <a:t> </a:t>
            </a:r>
            <a:r>
              <a:rPr lang="en-GB" err="1"/>
              <a:t>breyta</a:t>
            </a:r>
            <a:r>
              <a:rPr lang="en-GB"/>
              <a:t> </a:t>
            </a:r>
            <a:r>
              <a:rPr lang="en-GB" err="1"/>
              <a:t>titli</a:t>
            </a:r>
            <a:endParaRPr lang="en-GB"/>
          </a:p>
        </p:txBody>
      </p:sp>
      <p:sp>
        <p:nvSpPr>
          <p:cNvPr id="6" name="Content Placeholder 5">
            <a:extLst>
              <a:ext uri="{FF2B5EF4-FFF2-40B4-BE49-F238E27FC236}">
                <a16:creationId xmlns:a16="http://schemas.microsoft.com/office/drawing/2014/main" id="{85627C4B-7F2B-0745-A66C-0B1BD5AD3A1C}"/>
              </a:ext>
            </a:extLst>
          </p:cNvPr>
          <p:cNvSpPr>
            <a:spLocks noGrp="1"/>
          </p:cNvSpPr>
          <p:nvPr>
            <p:ph sz="quarter" idx="4" hasCustomPrompt="1"/>
          </p:nvPr>
        </p:nvSpPr>
        <p:spPr>
          <a:xfrm>
            <a:off x="6172200" y="2505075"/>
            <a:ext cx="5183188" cy="3684588"/>
          </a:xfrm>
        </p:spPr>
        <p:txBody>
          <a:bodyPr/>
          <a:lstStyle/>
          <a:p>
            <a:pPr lvl="0"/>
            <a:r>
              <a:rPr lang="en-GB" err="1"/>
              <a:t>Smelltu</a:t>
            </a:r>
            <a:r>
              <a:rPr lang="en-GB"/>
              <a:t> </a:t>
            </a:r>
            <a:r>
              <a:rPr lang="en-GB" err="1"/>
              <a:t>hér</a:t>
            </a:r>
            <a:r>
              <a:rPr lang="en-GB"/>
              <a:t> </a:t>
            </a:r>
            <a:r>
              <a:rPr lang="en-GB" err="1"/>
              <a:t>til</a:t>
            </a:r>
            <a:r>
              <a:rPr lang="en-GB"/>
              <a:t> </a:t>
            </a:r>
            <a:r>
              <a:rPr lang="en-GB" err="1"/>
              <a:t>að</a:t>
            </a:r>
            <a:r>
              <a:rPr lang="en-GB"/>
              <a:t> </a:t>
            </a:r>
            <a:r>
              <a:rPr lang="en-GB" err="1"/>
              <a:t>breyta</a:t>
            </a:r>
            <a:r>
              <a:rPr lang="en-GB"/>
              <a:t> </a:t>
            </a:r>
            <a:r>
              <a:rPr lang="en-GB" err="1"/>
              <a:t>texta</a:t>
            </a:r>
            <a:endParaRPr lang="en-GB"/>
          </a:p>
          <a:p>
            <a:pPr lvl="1"/>
            <a:r>
              <a:rPr lang="en-GB" err="1"/>
              <a:t>Annað</a:t>
            </a:r>
            <a:r>
              <a:rPr lang="en-GB"/>
              <a:t> </a:t>
            </a:r>
            <a:r>
              <a:rPr lang="en-GB" err="1"/>
              <a:t>stig</a:t>
            </a:r>
            <a:endParaRPr lang="en-GB"/>
          </a:p>
          <a:p>
            <a:pPr lvl="2"/>
            <a:r>
              <a:rPr lang="en-GB" err="1"/>
              <a:t>Þriðja</a:t>
            </a:r>
            <a:r>
              <a:rPr lang="en-GB"/>
              <a:t> </a:t>
            </a:r>
            <a:r>
              <a:rPr lang="en-GB" err="1"/>
              <a:t>stig</a:t>
            </a:r>
            <a:endParaRPr lang="en-GB"/>
          </a:p>
          <a:p>
            <a:pPr lvl="3"/>
            <a:r>
              <a:rPr lang="en-GB" err="1"/>
              <a:t>Fjórða</a:t>
            </a:r>
            <a:r>
              <a:rPr lang="en-GB"/>
              <a:t> </a:t>
            </a:r>
            <a:r>
              <a:rPr lang="en-GB" err="1"/>
              <a:t>stig</a:t>
            </a:r>
            <a:endParaRPr lang="en-GB"/>
          </a:p>
          <a:p>
            <a:pPr lvl="4"/>
            <a:r>
              <a:rPr lang="en-GB" err="1"/>
              <a:t>Fimmta</a:t>
            </a:r>
            <a:r>
              <a:rPr lang="en-GB"/>
              <a:t> </a:t>
            </a:r>
            <a:r>
              <a:rPr lang="en-GB" err="1"/>
              <a:t>stig</a:t>
            </a:r>
            <a:endParaRPr lang="en-IS"/>
          </a:p>
        </p:txBody>
      </p:sp>
    </p:spTree>
    <p:extLst>
      <p:ext uri="{BB962C8B-B14F-4D97-AF65-F5344CB8AC3E}">
        <p14:creationId xmlns:p14="http://schemas.microsoft.com/office/powerpoint/2010/main" val="34770333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Aðeins fyrirsög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B2DCB0-1CCB-3147-BBB9-13537B37B17D}"/>
              </a:ext>
            </a:extLst>
          </p:cNvPr>
          <p:cNvSpPr>
            <a:spLocks noGrp="1"/>
          </p:cNvSpPr>
          <p:nvPr>
            <p:ph type="title" hasCustomPrompt="1"/>
          </p:nvPr>
        </p:nvSpPr>
        <p:spPr>
          <a:xfrm>
            <a:off x="1127124" y="365125"/>
            <a:ext cx="10226675" cy="720725"/>
          </a:xfrm>
          <a:prstGeom prst="rect">
            <a:avLst/>
          </a:prstGeom>
        </p:spPr>
        <p:txBody>
          <a:bodyPr/>
          <a:lstStyle/>
          <a:p>
            <a:r>
              <a:rPr lang="en-GB" err="1"/>
              <a:t>Smelltu</a:t>
            </a:r>
            <a:r>
              <a:rPr lang="en-GB"/>
              <a:t> </a:t>
            </a:r>
            <a:r>
              <a:rPr lang="en-GB" err="1"/>
              <a:t>hér</a:t>
            </a:r>
            <a:r>
              <a:rPr lang="en-GB"/>
              <a:t> </a:t>
            </a:r>
            <a:r>
              <a:rPr lang="en-GB" err="1"/>
              <a:t>til</a:t>
            </a:r>
            <a:r>
              <a:rPr lang="en-GB"/>
              <a:t> </a:t>
            </a:r>
            <a:r>
              <a:rPr lang="en-GB" err="1"/>
              <a:t>að</a:t>
            </a:r>
            <a:r>
              <a:rPr lang="en-GB"/>
              <a:t> </a:t>
            </a:r>
            <a:r>
              <a:rPr lang="en-GB" err="1"/>
              <a:t>breyta</a:t>
            </a:r>
            <a:r>
              <a:rPr lang="en-GB"/>
              <a:t> </a:t>
            </a:r>
            <a:r>
              <a:rPr lang="en-GB" err="1"/>
              <a:t>fyrirsögn</a:t>
            </a:r>
            <a:endParaRPr lang="en-IS"/>
          </a:p>
        </p:txBody>
      </p:sp>
    </p:spTree>
    <p:extLst>
      <p:ext uri="{BB962C8B-B14F-4D97-AF65-F5344CB8AC3E}">
        <p14:creationId xmlns:p14="http://schemas.microsoft.com/office/powerpoint/2010/main" val="253510277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Aðeins fyrirsögn 03">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4F638E-5140-0A43-806E-BE0AE2A8004B}"/>
              </a:ext>
            </a:extLst>
          </p:cNvPr>
          <p:cNvSpPr>
            <a:spLocks noGrp="1"/>
          </p:cNvSpPr>
          <p:nvPr>
            <p:ph type="title" hasCustomPrompt="1"/>
          </p:nvPr>
        </p:nvSpPr>
        <p:spPr>
          <a:xfrm>
            <a:off x="1127124" y="365125"/>
            <a:ext cx="10226675" cy="720725"/>
          </a:xfrm>
          <a:prstGeom prst="rect">
            <a:avLst/>
          </a:prstGeom>
        </p:spPr>
        <p:txBody>
          <a:bodyPr/>
          <a:lstStyle>
            <a:lvl1pPr>
              <a:defRPr>
                <a:solidFill>
                  <a:schemeClr val="tx1"/>
                </a:solidFill>
              </a:defRPr>
            </a:lvl1pPr>
          </a:lstStyle>
          <a:p>
            <a:r>
              <a:rPr lang="en-GB" err="1"/>
              <a:t>Smelltu</a:t>
            </a:r>
            <a:r>
              <a:rPr lang="en-GB"/>
              <a:t> </a:t>
            </a:r>
            <a:r>
              <a:rPr lang="en-GB" err="1"/>
              <a:t>hér</a:t>
            </a:r>
            <a:r>
              <a:rPr lang="en-GB"/>
              <a:t> </a:t>
            </a:r>
            <a:r>
              <a:rPr lang="en-GB" err="1"/>
              <a:t>til</a:t>
            </a:r>
            <a:r>
              <a:rPr lang="en-GB"/>
              <a:t> </a:t>
            </a:r>
            <a:r>
              <a:rPr lang="en-GB" err="1"/>
              <a:t>að</a:t>
            </a:r>
            <a:r>
              <a:rPr lang="en-GB"/>
              <a:t> </a:t>
            </a:r>
            <a:r>
              <a:rPr lang="en-GB" err="1"/>
              <a:t>breyta</a:t>
            </a:r>
            <a:r>
              <a:rPr lang="en-GB"/>
              <a:t> </a:t>
            </a:r>
            <a:r>
              <a:rPr lang="en-GB" err="1"/>
              <a:t>fyrirsögn</a:t>
            </a:r>
            <a:endParaRPr lang="en-IS"/>
          </a:p>
        </p:txBody>
      </p:sp>
      <p:sp>
        <p:nvSpPr>
          <p:cNvPr id="3" name="Rectangle 2">
            <a:extLst>
              <a:ext uri="{FF2B5EF4-FFF2-40B4-BE49-F238E27FC236}">
                <a16:creationId xmlns:a16="http://schemas.microsoft.com/office/drawing/2014/main" id="{48E706B1-F21B-604D-A5DA-2BCF8C268068}"/>
              </a:ext>
            </a:extLst>
          </p:cNvPr>
          <p:cNvSpPr/>
          <p:nvPr userDrawn="1"/>
        </p:nvSpPr>
        <p:spPr>
          <a:xfrm>
            <a:off x="371475" y="302781"/>
            <a:ext cx="466725" cy="78306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pic>
        <p:nvPicPr>
          <p:cNvPr id="5" name="Picture 4">
            <a:extLst>
              <a:ext uri="{FF2B5EF4-FFF2-40B4-BE49-F238E27FC236}">
                <a16:creationId xmlns:a16="http://schemas.microsoft.com/office/drawing/2014/main" id="{C8D3241D-E225-E6D4-022E-DEEEBB9111DE}"/>
              </a:ext>
            </a:extLst>
          </p:cNvPr>
          <p:cNvPicPr>
            <a:picLocks noChangeAspect="1"/>
          </p:cNvPicPr>
          <p:nvPr userDrawn="1"/>
        </p:nvPicPr>
        <p:blipFill>
          <a:blip r:embed="rId2"/>
          <a:stretch>
            <a:fillRect/>
          </a:stretch>
        </p:blipFill>
        <p:spPr>
          <a:xfrm>
            <a:off x="371474" y="372913"/>
            <a:ext cx="468313" cy="736570"/>
          </a:xfrm>
          <a:prstGeom prst="rect">
            <a:avLst/>
          </a:prstGeom>
        </p:spPr>
      </p:pic>
    </p:spTree>
    <p:extLst>
      <p:ext uri="{BB962C8B-B14F-4D97-AF65-F5344CB8AC3E}">
        <p14:creationId xmlns:p14="http://schemas.microsoft.com/office/powerpoint/2010/main" val="207639796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Aðeins fyrirsögn 04">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4F638E-5140-0A43-806E-BE0AE2A8004B}"/>
              </a:ext>
            </a:extLst>
          </p:cNvPr>
          <p:cNvSpPr>
            <a:spLocks noGrp="1"/>
          </p:cNvSpPr>
          <p:nvPr>
            <p:ph type="title" hasCustomPrompt="1"/>
          </p:nvPr>
        </p:nvSpPr>
        <p:spPr>
          <a:xfrm>
            <a:off x="1127124" y="365125"/>
            <a:ext cx="10226675" cy="720725"/>
          </a:xfrm>
          <a:prstGeom prst="rect">
            <a:avLst/>
          </a:prstGeom>
        </p:spPr>
        <p:txBody>
          <a:bodyPr/>
          <a:lstStyle>
            <a:lvl1pPr>
              <a:defRPr>
                <a:solidFill>
                  <a:schemeClr val="tx1"/>
                </a:solidFill>
              </a:defRPr>
            </a:lvl1pPr>
          </a:lstStyle>
          <a:p>
            <a:r>
              <a:rPr lang="en-GB" err="1"/>
              <a:t>Smelltu</a:t>
            </a:r>
            <a:r>
              <a:rPr lang="en-GB"/>
              <a:t> </a:t>
            </a:r>
            <a:r>
              <a:rPr lang="en-GB" err="1"/>
              <a:t>hér</a:t>
            </a:r>
            <a:r>
              <a:rPr lang="en-GB"/>
              <a:t> </a:t>
            </a:r>
            <a:r>
              <a:rPr lang="en-GB" err="1"/>
              <a:t>til</a:t>
            </a:r>
            <a:r>
              <a:rPr lang="en-GB"/>
              <a:t> </a:t>
            </a:r>
            <a:r>
              <a:rPr lang="en-GB" err="1"/>
              <a:t>að</a:t>
            </a:r>
            <a:r>
              <a:rPr lang="en-GB"/>
              <a:t> </a:t>
            </a:r>
            <a:r>
              <a:rPr lang="en-GB" err="1"/>
              <a:t>breyta</a:t>
            </a:r>
            <a:r>
              <a:rPr lang="en-GB"/>
              <a:t> </a:t>
            </a:r>
            <a:r>
              <a:rPr lang="en-GB" err="1"/>
              <a:t>fyrirsögn</a:t>
            </a:r>
            <a:endParaRPr lang="en-IS"/>
          </a:p>
        </p:txBody>
      </p:sp>
      <p:pic>
        <p:nvPicPr>
          <p:cNvPr id="4" name="Picture 3">
            <a:extLst>
              <a:ext uri="{FF2B5EF4-FFF2-40B4-BE49-F238E27FC236}">
                <a16:creationId xmlns:a16="http://schemas.microsoft.com/office/drawing/2014/main" id="{656E8E39-69A0-0E86-E00A-8F575FAFC868}"/>
              </a:ext>
            </a:extLst>
          </p:cNvPr>
          <p:cNvPicPr>
            <a:picLocks noChangeAspect="1"/>
          </p:cNvPicPr>
          <p:nvPr userDrawn="1"/>
        </p:nvPicPr>
        <p:blipFill>
          <a:blip r:embed="rId2"/>
          <a:stretch>
            <a:fillRect/>
          </a:stretch>
        </p:blipFill>
        <p:spPr>
          <a:xfrm>
            <a:off x="371474" y="372913"/>
            <a:ext cx="468313" cy="736570"/>
          </a:xfrm>
          <a:prstGeom prst="rect">
            <a:avLst/>
          </a:prstGeom>
        </p:spPr>
      </p:pic>
    </p:spTree>
    <p:extLst>
      <p:ext uri="{BB962C8B-B14F-4D97-AF65-F5344CB8AC3E}">
        <p14:creationId xmlns:p14="http://schemas.microsoft.com/office/powerpoint/2010/main" val="198341452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Aðeins fyrirsögn 05">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4F638E-5140-0A43-806E-BE0AE2A8004B}"/>
              </a:ext>
            </a:extLst>
          </p:cNvPr>
          <p:cNvSpPr>
            <a:spLocks noGrp="1"/>
          </p:cNvSpPr>
          <p:nvPr>
            <p:ph type="title" hasCustomPrompt="1"/>
          </p:nvPr>
        </p:nvSpPr>
        <p:spPr>
          <a:xfrm>
            <a:off x="1127124" y="365125"/>
            <a:ext cx="10226675" cy="720725"/>
          </a:xfrm>
          <a:prstGeom prst="rect">
            <a:avLst/>
          </a:prstGeom>
        </p:spPr>
        <p:txBody>
          <a:bodyPr/>
          <a:lstStyle>
            <a:lvl1pPr>
              <a:defRPr>
                <a:solidFill>
                  <a:schemeClr val="tx1"/>
                </a:solidFill>
              </a:defRPr>
            </a:lvl1pPr>
          </a:lstStyle>
          <a:p>
            <a:r>
              <a:rPr lang="en-GB" err="1"/>
              <a:t>Smelltu</a:t>
            </a:r>
            <a:r>
              <a:rPr lang="en-GB"/>
              <a:t> </a:t>
            </a:r>
            <a:r>
              <a:rPr lang="en-GB" err="1"/>
              <a:t>hér</a:t>
            </a:r>
            <a:r>
              <a:rPr lang="en-GB"/>
              <a:t> </a:t>
            </a:r>
            <a:r>
              <a:rPr lang="en-GB" err="1"/>
              <a:t>til</a:t>
            </a:r>
            <a:r>
              <a:rPr lang="en-GB"/>
              <a:t> </a:t>
            </a:r>
            <a:r>
              <a:rPr lang="en-GB" err="1"/>
              <a:t>að</a:t>
            </a:r>
            <a:r>
              <a:rPr lang="en-GB"/>
              <a:t> </a:t>
            </a:r>
            <a:r>
              <a:rPr lang="en-GB" err="1"/>
              <a:t>breyta</a:t>
            </a:r>
            <a:r>
              <a:rPr lang="en-GB"/>
              <a:t> </a:t>
            </a:r>
            <a:r>
              <a:rPr lang="en-GB" err="1"/>
              <a:t>fyrirsögn</a:t>
            </a:r>
            <a:endParaRPr lang="en-IS"/>
          </a:p>
        </p:txBody>
      </p:sp>
      <p:pic>
        <p:nvPicPr>
          <p:cNvPr id="4" name="Picture 3">
            <a:extLst>
              <a:ext uri="{FF2B5EF4-FFF2-40B4-BE49-F238E27FC236}">
                <a16:creationId xmlns:a16="http://schemas.microsoft.com/office/drawing/2014/main" id="{76955CB2-5257-83A3-3886-6017356B6014}"/>
              </a:ext>
            </a:extLst>
          </p:cNvPr>
          <p:cNvPicPr>
            <a:picLocks noChangeAspect="1"/>
          </p:cNvPicPr>
          <p:nvPr userDrawn="1"/>
        </p:nvPicPr>
        <p:blipFill>
          <a:blip r:embed="rId2"/>
          <a:stretch>
            <a:fillRect/>
          </a:stretch>
        </p:blipFill>
        <p:spPr>
          <a:xfrm>
            <a:off x="371474" y="372913"/>
            <a:ext cx="468313" cy="736570"/>
          </a:xfrm>
          <a:prstGeom prst="rect">
            <a:avLst/>
          </a:prstGeom>
        </p:spPr>
      </p:pic>
    </p:spTree>
    <p:extLst>
      <p:ext uri="{BB962C8B-B14F-4D97-AF65-F5344CB8AC3E}">
        <p14:creationId xmlns:p14="http://schemas.microsoft.com/office/powerpoint/2010/main" val="56119005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Auð glæra">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20478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Upphafsglæra03">
    <p:bg>
      <p:bgPr>
        <a:solidFill>
          <a:schemeClr val="tx2"/>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1D13BB0-6F59-0546-A596-B49595D49E68}"/>
              </a:ext>
            </a:extLst>
          </p:cNvPr>
          <p:cNvSpPr/>
          <p:nvPr userDrawn="1"/>
        </p:nvSpPr>
        <p:spPr>
          <a:xfrm>
            <a:off x="308837" y="266448"/>
            <a:ext cx="678231" cy="90834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sp>
        <p:nvSpPr>
          <p:cNvPr id="2" name="Title 1">
            <a:extLst>
              <a:ext uri="{FF2B5EF4-FFF2-40B4-BE49-F238E27FC236}">
                <a16:creationId xmlns:a16="http://schemas.microsoft.com/office/drawing/2014/main" id="{76BE683A-F79B-C745-8CB3-9F08CDFE53E9}"/>
              </a:ext>
            </a:extLst>
          </p:cNvPr>
          <p:cNvSpPr>
            <a:spLocks noGrp="1"/>
          </p:cNvSpPr>
          <p:nvPr>
            <p:ph type="ctrTitle" hasCustomPrompt="1"/>
          </p:nvPr>
        </p:nvSpPr>
        <p:spPr>
          <a:xfrm>
            <a:off x="1481042" y="1449387"/>
            <a:ext cx="9186958" cy="2374901"/>
          </a:xfrm>
          <a:prstGeom prst="rect">
            <a:avLst/>
          </a:prstGeom>
        </p:spPr>
        <p:txBody>
          <a:bodyPr anchor="b">
            <a:normAutofit/>
          </a:bodyPr>
          <a:lstStyle>
            <a:lvl1pPr algn="l">
              <a:defRPr sz="5400" b="1">
                <a:solidFill>
                  <a:schemeClr val="tx1"/>
                </a:solidFill>
              </a:defRPr>
            </a:lvl1pPr>
          </a:lstStyle>
          <a:p>
            <a:r>
              <a:rPr lang="en-GB" err="1"/>
              <a:t>Fyrirsögn</a:t>
            </a:r>
            <a:r>
              <a:rPr lang="en-GB"/>
              <a:t> </a:t>
            </a:r>
            <a:r>
              <a:rPr lang="en-GB" err="1"/>
              <a:t>fyrirlesturs</a:t>
            </a:r>
            <a:endParaRPr lang="en-IS"/>
          </a:p>
        </p:txBody>
      </p:sp>
      <p:sp>
        <p:nvSpPr>
          <p:cNvPr id="3" name="Subtitle 2">
            <a:extLst>
              <a:ext uri="{FF2B5EF4-FFF2-40B4-BE49-F238E27FC236}">
                <a16:creationId xmlns:a16="http://schemas.microsoft.com/office/drawing/2014/main" id="{2941BE54-0A89-594D-96C2-648A5BDEA8CE}"/>
              </a:ext>
            </a:extLst>
          </p:cNvPr>
          <p:cNvSpPr>
            <a:spLocks noGrp="1"/>
          </p:cNvSpPr>
          <p:nvPr>
            <p:ph type="subTitle" idx="1" hasCustomPrompt="1"/>
          </p:nvPr>
        </p:nvSpPr>
        <p:spPr>
          <a:xfrm>
            <a:off x="1481042" y="3872062"/>
            <a:ext cx="9186958" cy="638569"/>
          </a:xfrm>
        </p:spPr>
        <p:txBody>
          <a:bodyPr>
            <a:normAutofit/>
          </a:bodyPr>
          <a:lstStyle>
            <a:lvl1pPr marL="0" indent="0" algn="l">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err="1"/>
              <a:t>Undirtitill</a:t>
            </a:r>
            <a:r>
              <a:rPr lang="en-GB"/>
              <a:t> </a:t>
            </a:r>
            <a:r>
              <a:rPr lang="en-GB" err="1"/>
              <a:t>fyrirlesturs</a:t>
            </a:r>
            <a:endParaRPr lang="en-IS"/>
          </a:p>
        </p:txBody>
      </p:sp>
      <p:sp>
        <p:nvSpPr>
          <p:cNvPr id="17" name="Footer Placeholder 16">
            <a:extLst>
              <a:ext uri="{FF2B5EF4-FFF2-40B4-BE49-F238E27FC236}">
                <a16:creationId xmlns:a16="http://schemas.microsoft.com/office/drawing/2014/main" id="{FBF90211-82B1-AA41-A70A-140D288932C8}"/>
              </a:ext>
            </a:extLst>
          </p:cNvPr>
          <p:cNvSpPr>
            <a:spLocks noGrp="1"/>
          </p:cNvSpPr>
          <p:nvPr>
            <p:ph type="ftr" sz="quarter" idx="11"/>
          </p:nvPr>
        </p:nvSpPr>
        <p:spPr>
          <a:xfrm>
            <a:off x="1481042" y="6489700"/>
            <a:ext cx="6672358" cy="231775"/>
          </a:xfrm>
        </p:spPr>
        <p:txBody>
          <a:bodyPr/>
          <a:lstStyle>
            <a:lvl1pPr>
              <a:defRPr>
                <a:solidFill>
                  <a:schemeClr val="tx1"/>
                </a:solidFill>
              </a:defRPr>
            </a:lvl1pPr>
          </a:lstStyle>
          <a:p>
            <a:pPr algn="l"/>
            <a:r>
              <a:rPr lang="en-IS"/>
              <a:t>Nafn og dagsetning</a:t>
            </a:r>
          </a:p>
        </p:txBody>
      </p:sp>
      <p:pic>
        <p:nvPicPr>
          <p:cNvPr id="6" name="Picture 5">
            <a:extLst>
              <a:ext uri="{FF2B5EF4-FFF2-40B4-BE49-F238E27FC236}">
                <a16:creationId xmlns:a16="http://schemas.microsoft.com/office/drawing/2014/main" id="{4B28F6FC-E641-EBF5-C86A-A3A98020AA9B}"/>
              </a:ext>
            </a:extLst>
          </p:cNvPr>
          <p:cNvPicPr>
            <a:picLocks noChangeAspect="1"/>
          </p:cNvPicPr>
          <p:nvPr userDrawn="1"/>
        </p:nvPicPr>
        <p:blipFill>
          <a:blip r:embed="rId2"/>
          <a:stretch>
            <a:fillRect/>
          </a:stretch>
        </p:blipFill>
        <p:spPr>
          <a:xfrm>
            <a:off x="371474" y="372913"/>
            <a:ext cx="468313" cy="736570"/>
          </a:xfrm>
          <a:prstGeom prst="rect">
            <a:avLst/>
          </a:prstGeom>
        </p:spPr>
      </p:pic>
    </p:spTree>
    <p:extLst>
      <p:ext uri="{BB962C8B-B14F-4D97-AF65-F5344CB8AC3E}">
        <p14:creationId xmlns:p14="http://schemas.microsoft.com/office/powerpoint/2010/main" val="35115669"/>
      </p:ext>
    </p:extLst>
  </p:cSld>
  <p:clrMapOvr>
    <a:masterClrMapping/>
  </p:clrMapOvr>
  <p:extLst>
    <p:ext uri="{DCECCB84-F9BA-43D5-87BE-67443E8EF086}">
      <p15:sldGuideLst xmlns:p15="http://schemas.microsoft.com/office/powerpoint/2012/main">
        <p15:guide id="1" orient="horz" pos="2409" userDrawn="1">
          <p15:clr>
            <a:srgbClr val="FBAE40"/>
          </p15:clr>
        </p15:guide>
        <p15:guide id="2" pos="384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Þrjú atriði með myn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B2DCB0-1CCB-3147-BBB9-13537B37B17D}"/>
              </a:ext>
            </a:extLst>
          </p:cNvPr>
          <p:cNvSpPr>
            <a:spLocks noGrp="1"/>
          </p:cNvSpPr>
          <p:nvPr>
            <p:ph type="title" hasCustomPrompt="1"/>
          </p:nvPr>
        </p:nvSpPr>
        <p:spPr>
          <a:xfrm>
            <a:off x="1127124" y="365125"/>
            <a:ext cx="10226675" cy="720725"/>
          </a:xfrm>
          <a:prstGeom prst="rect">
            <a:avLst/>
          </a:prstGeom>
        </p:spPr>
        <p:txBody>
          <a:bodyPr/>
          <a:lstStyle/>
          <a:p>
            <a:r>
              <a:rPr lang="en-GB" err="1"/>
              <a:t>Smelltu</a:t>
            </a:r>
            <a:r>
              <a:rPr lang="en-GB"/>
              <a:t> </a:t>
            </a:r>
            <a:r>
              <a:rPr lang="en-GB" err="1"/>
              <a:t>hér</a:t>
            </a:r>
            <a:r>
              <a:rPr lang="en-GB"/>
              <a:t> </a:t>
            </a:r>
            <a:r>
              <a:rPr lang="en-GB" err="1"/>
              <a:t>til</a:t>
            </a:r>
            <a:r>
              <a:rPr lang="en-GB"/>
              <a:t> </a:t>
            </a:r>
            <a:r>
              <a:rPr lang="en-GB" err="1"/>
              <a:t>að</a:t>
            </a:r>
            <a:r>
              <a:rPr lang="en-GB"/>
              <a:t> </a:t>
            </a:r>
            <a:r>
              <a:rPr lang="en-GB" err="1"/>
              <a:t>breyta</a:t>
            </a:r>
            <a:r>
              <a:rPr lang="en-GB"/>
              <a:t> </a:t>
            </a:r>
            <a:r>
              <a:rPr lang="en-GB" err="1"/>
              <a:t>fyrirsögn</a:t>
            </a:r>
            <a:endParaRPr lang="en-IS"/>
          </a:p>
        </p:txBody>
      </p:sp>
      <p:sp>
        <p:nvSpPr>
          <p:cNvPr id="4" name="Picture Placeholder 3">
            <a:extLst>
              <a:ext uri="{FF2B5EF4-FFF2-40B4-BE49-F238E27FC236}">
                <a16:creationId xmlns:a16="http://schemas.microsoft.com/office/drawing/2014/main" id="{FC78083B-1D0E-5F45-864D-D0F985C59C9A}"/>
              </a:ext>
            </a:extLst>
          </p:cNvPr>
          <p:cNvSpPr>
            <a:spLocks noGrp="1"/>
          </p:cNvSpPr>
          <p:nvPr>
            <p:ph type="pic" sz="quarter" idx="10" hasCustomPrompt="1"/>
          </p:nvPr>
        </p:nvSpPr>
        <p:spPr>
          <a:xfrm>
            <a:off x="1127124" y="1449388"/>
            <a:ext cx="2806700" cy="2341563"/>
          </a:xfrm>
          <a:effectLst>
            <a:softEdge rad="0"/>
          </a:effectLst>
        </p:spPr>
        <p:txBody>
          <a:bodyPr/>
          <a:lstStyle/>
          <a:p>
            <a:r>
              <a:rPr lang="en-IS"/>
              <a:t>Mynd</a:t>
            </a:r>
          </a:p>
        </p:txBody>
      </p:sp>
      <p:sp>
        <p:nvSpPr>
          <p:cNvPr id="5" name="Picture Placeholder 3">
            <a:extLst>
              <a:ext uri="{FF2B5EF4-FFF2-40B4-BE49-F238E27FC236}">
                <a16:creationId xmlns:a16="http://schemas.microsoft.com/office/drawing/2014/main" id="{DD69353C-CFE4-2845-95AF-5EACD4BFCEB5}"/>
              </a:ext>
            </a:extLst>
          </p:cNvPr>
          <p:cNvSpPr>
            <a:spLocks noGrp="1"/>
          </p:cNvSpPr>
          <p:nvPr>
            <p:ph type="pic" sz="quarter" idx="11" hasCustomPrompt="1"/>
          </p:nvPr>
        </p:nvSpPr>
        <p:spPr>
          <a:xfrm>
            <a:off x="4692650" y="1449388"/>
            <a:ext cx="2806700" cy="2341563"/>
          </a:xfrm>
          <a:effectLst>
            <a:softEdge rad="0"/>
          </a:effectLst>
        </p:spPr>
        <p:txBody>
          <a:bodyPr/>
          <a:lstStyle/>
          <a:p>
            <a:r>
              <a:rPr lang="en-IS"/>
              <a:t>Mynd</a:t>
            </a:r>
          </a:p>
        </p:txBody>
      </p:sp>
      <p:sp>
        <p:nvSpPr>
          <p:cNvPr id="6" name="Picture Placeholder 3">
            <a:extLst>
              <a:ext uri="{FF2B5EF4-FFF2-40B4-BE49-F238E27FC236}">
                <a16:creationId xmlns:a16="http://schemas.microsoft.com/office/drawing/2014/main" id="{BC65EA78-4E3F-244B-91E2-807576A05D21}"/>
              </a:ext>
            </a:extLst>
          </p:cNvPr>
          <p:cNvSpPr>
            <a:spLocks noGrp="1"/>
          </p:cNvSpPr>
          <p:nvPr>
            <p:ph type="pic" sz="quarter" idx="12" hasCustomPrompt="1"/>
          </p:nvPr>
        </p:nvSpPr>
        <p:spPr>
          <a:xfrm>
            <a:off x="8258176" y="1449388"/>
            <a:ext cx="2806700" cy="2341563"/>
          </a:xfrm>
          <a:effectLst>
            <a:softEdge rad="0"/>
          </a:effectLst>
        </p:spPr>
        <p:txBody>
          <a:bodyPr/>
          <a:lstStyle/>
          <a:p>
            <a:r>
              <a:rPr lang="en-IS"/>
              <a:t>Mynd</a:t>
            </a:r>
          </a:p>
        </p:txBody>
      </p:sp>
      <p:sp>
        <p:nvSpPr>
          <p:cNvPr id="8" name="Text Placeholder 7">
            <a:extLst>
              <a:ext uri="{FF2B5EF4-FFF2-40B4-BE49-F238E27FC236}">
                <a16:creationId xmlns:a16="http://schemas.microsoft.com/office/drawing/2014/main" id="{F1B7FCDB-3121-4944-8117-ED02D1EB29D3}"/>
              </a:ext>
            </a:extLst>
          </p:cNvPr>
          <p:cNvSpPr>
            <a:spLocks noGrp="1"/>
          </p:cNvSpPr>
          <p:nvPr>
            <p:ph type="body" sz="quarter" idx="13" hasCustomPrompt="1"/>
          </p:nvPr>
        </p:nvSpPr>
        <p:spPr>
          <a:xfrm>
            <a:off x="1127124" y="4154489"/>
            <a:ext cx="2806700" cy="572959"/>
          </a:xfrm>
        </p:spPr>
        <p:txBody>
          <a:bodyPr/>
          <a:lstStyle>
            <a:lvl1pPr marL="0" indent="0" algn="ctr">
              <a:buNone/>
              <a:defRPr b="1">
                <a:solidFill>
                  <a:schemeClr val="tx1"/>
                </a:solidFill>
              </a:defRPr>
            </a:lvl1pPr>
          </a:lstStyle>
          <a:p>
            <a:pPr lvl="0"/>
            <a:r>
              <a:rPr lang="en-IS"/>
              <a:t>Breyttu texta</a:t>
            </a:r>
          </a:p>
        </p:txBody>
      </p:sp>
      <p:sp>
        <p:nvSpPr>
          <p:cNvPr id="9" name="Text Placeholder 7">
            <a:extLst>
              <a:ext uri="{FF2B5EF4-FFF2-40B4-BE49-F238E27FC236}">
                <a16:creationId xmlns:a16="http://schemas.microsoft.com/office/drawing/2014/main" id="{C0B68545-5D73-F145-87B2-48C1497BA9C2}"/>
              </a:ext>
            </a:extLst>
          </p:cNvPr>
          <p:cNvSpPr>
            <a:spLocks noGrp="1"/>
          </p:cNvSpPr>
          <p:nvPr>
            <p:ph type="body" sz="quarter" idx="14" hasCustomPrompt="1"/>
          </p:nvPr>
        </p:nvSpPr>
        <p:spPr>
          <a:xfrm>
            <a:off x="4692650" y="4136266"/>
            <a:ext cx="2806700" cy="572959"/>
          </a:xfrm>
        </p:spPr>
        <p:txBody>
          <a:bodyPr/>
          <a:lstStyle>
            <a:lvl1pPr marL="0" indent="0" algn="ctr">
              <a:buNone/>
              <a:defRPr b="1">
                <a:solidFill>
                  <a:schemeClr val="tx1"/>
                </a:solidFill>
              </a:defRPr>
            </a:lvl1pPr>
          </a:lstStyle>
          <a:p>
            <a:pPr lvl="0"/>
            <a:r>
              <a:rPr lang="en-IS"/>
              <a:t>Breyttu texta</a:t>
            </a:r>
          </a:p>
        </p:txBody>
      </p:sp>
      <p:sp>
        <p:nvSpPr>
          <p:cNvPr id="10" name="Text Placeholder 7">
            <a:extLst>
              <a:ext uri="{FF2B5EF4-FFF2-40B4-BE49-F238E27FC236}">
                <a16:creationId xmlns:a16="http://schemas.microsoft.com/office/drawing/2014/main" id="{C3053B3F-E2D6-7942-87E3-1990FAC1208F}"/>
              </a:ext>
            </a:extLst>
          </p:cNvPr>
          <p:cNvSpPr>
            <a:spLocks noGrp="1"/>
          </p:cNvSpPr>
          <p:nvPr>
            <p:ph type="body" sz="quarter" idx="15" hasCustomPrompt="1"/>
          </p:nvPr>
        </p:nvSpPr>
        <p:spPr>
          <a:xfrm>
            <a:off x="8258176" y="4136265"/>
            <a:ext cx="2806700" cy="572959"/>
          </a:xfrm>
        </p:spPr>
        <p:txBody>
          <a:bodyPr/>
          <a:lstStyle>
            <a:lvl1pPr marL="0" indent="0" algn="ctr">
              <a:buNone/>
              <a:defRPr b="1">
                <a:solidFill>
                  <a:schemeClr val="tx1"/>
                </a:solidFill>
              </a:defRPr>
            </a:lvl1pPr>
          </a:lstStyle>
          <a:p>
            <a:pPr lvl="0"/>
            <a:r>
              <a:rPr lang="en-IS"/>
              <a:t>Breyttu texta</a:t>
            </a:r>
          </a:p>
        </p:txBody>
      </p:sp>
      <p:sp>
        <p:nvSpPr>
          <p:cNvPr id="7" name="Text Placeholder 6">
            <a:extLst>
              <a:ext uri="{FF2B5EF4-FFF2-40B4-BE49-F238E27FC236}">
                <a16:creationId xmlns:a16="http://schemas.microsoft.com/office/drawing/2014/main" id="{ED107A1B-6036-EC4E-9417-AA50C0804C93}"/>
              </a:ext>
            </a:extLst>
          </p:cNvPr>
          <p:cNvSpPr>
            <a:spLocks noGrp="1"/>
          </p:cNvSpPr>
          <p:nvPr>
            <p:ph type="body" sz="quarter" idx="16" hasCustomPrompt="1"/>
          </p:nvPr>
        </p:nvSpPr>
        <p:spPr>
          <a:xfrm>
            <a:off x="1127125" y="4873625"/>
            <a:ext cx="2806700" cy="1677988"/>
          </a:xfrm>
        </p:spPr>
        <p:txBody>
          <a:bodyPr>
            <a:normAutofit/>
          </a:bodyPr>
          <a:lstStyle>
            <a:lvl1pPr marL="0" indent="0">
              <a:buNone/>
              <a:defRPr sz="1800"/>
            </a:lvl1pPr>
          </a:lstStyle>
          <a:p>
            <a:pPr lvl="0"/>
            <a:r>
              <a:rPr lang="en-IS"/>
              <a:t>Smelltu hér til að breyta texta</a:t>
            </a:r>
          </a:p>
        </p:txBody>
      </p:sp>
      <p:sp>
        <p:nvSpPr>
          <p:cNvPr id="11" name="Text Placeholder 6">
            <a:extLst>
              <a:ext uri="{FF2B5EF4-FFF2-40B4-BE49-F238E27FC236}">
                <a16:creationId xmlns:a16="http://schemas.microsoft.com/office/drawing/2014/main" id="{33A5B652-CB56-7742-B529-BF20B482E8A9}"/>
              </a:ext>
            </a:extLst>
          </p:cNvPr>
          <p:cNvSpPr>
            <a:spLocks noGrp="1"/>
          </p:cNvSpPr>
          <p:nvPr>
            <p:ph type="body" sz="quarter" idx="17" hasCustomPrompt="1"/>
          </p:nvPr>
        </p:nvSpPr>
        <p:spPr>
          <a:xfrm>
            <a:off x="4692650" y="4873625"/>
            <a:ext cx="2806700" cy="1677988"/>
          </a:xfrm>
        </p:spPr>
        <p:txBody>
          <a:bodyPr>
            <a:normAutofit/>
          </a:bodyPr>
          <a:lstStyle>
            <a:lvl1pPr marL="0" indent="0">
              <a:buNone/>
              <a:defRPr sz="1800"/>
            </a:lvl1pPr>
          </a:lstStyle>
          <a:p>
            <a:pPr lvl="0"/>
            <a:r>
              <a:rPr lang="en-IS"/>
              <a:t>Smelltu hér til að breyta texta</a:t>
            </a:r>
          </a:p>
        </p:txBody>
      </p:sp>
      <p:sp>
        <p:nvSpPr>
          <p:cNvPr id="12" name="Text Placeholder 6">
            <a:extLst>
              <a:ext uri="{FF2B5EF4-FFF2-40B4-BE49-F238E27FC236}">
                <a16:creationId xmlns:a16="http://schemas.microsoft.com/office/drawing/2014/main" id="{C146D5F1-617E-3F44-B740-938B74883F02}"/>
              </a:ext>
            </a:extLst>
          </p:cNvPr>
          <p:cNvSpPr>
            <a:spLocks noGrp="1"/>
          </p:cNvSpPr>
          <p:nvPr>
            <p:ph type="body" sz="quarter" idx="18" hasCustomPrompt="1"/>
          </p:nvPr>
        </p:nvSpPr>
        <p:spPr>
          <a:xfrm>
            <a:off x="8258176" y="4873625"/>
            <a:ext cx="2806700" cy="1677988"/>
          </a:xfrm>
        </p:spPr>
        <p:txBody>
          <a:bodyPr>
            <a:normAutofit/>
          </a:bodyPr>
          <a:lstStyle>
            <a:lvl1pPr marL="0" indent="0">
              <a:buNone/>
              <a:defRPr sz="1800"/>
            </a:lvl1pPr>
          </a:lstStyle>
          <a:p>
            <a:pPr lvl="0"/>
            <a:r>
              <a:rPr lang="en-IS"/>
              <a:t>Smelltu hér til að breyta texta</a:t>
            </a:r>
          </a:p>
        </p:txBody>
      </p:sp>
    </p:spTree>
    <p:extLst>
      <p:ext uri="{BB962C8B-B14F-4D97-AF65-F5344CB8AC3E}">
        <p14:creationId xmlns:p14="http://schemas.microsoft.com/office/powerpoint/2010/main" val="203887033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Þrjú atriði">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B2DCB0-1CCB-3147-BBB9-13537B37B17D}"/>
              </a:ext>
            </a:extLst>
          </p:cNvPr>
          <p:cNvSpPr>
            <a:spLocks noGrp="1"/>
          </p:cNvSpPr>
          <p:nvPr>
            <p:ph type="title" hasCustomPrompt="1"/>
          </p:nvPr>
        </p:nvSpPr>
        <p:spPr>
          <a:xfrm>
            <a:off x="1127125" y="365125"/>
            <a:ext cx="9937752" cy="720725"/>
          </a:xfrm>
          <a:prstGeom prst="rect">
            <a:avLst/>
          </a:prstGeom>
        </p:spPr>
        <p:txBody>
          <a:bodyPr/>
          <a:lstStyle/>
          <a:p>
            <a:r>
              <a:rPr lang="en-GB" err="1"/>
              <a:t>Smelltu</a:t>
            </a:r>
            <a:r>
              <a:rPr lang="en-GB"/>
              <a:t> </a:t>
            </a:r>
            <a:r>
              <a:rPr lang="en-GB" err="1"/>
              <a:t>hér</a:t>
            </a:r>
            <a:r>
              <a:rPr lang="en-GB"/>
              <a:t> </a:t>
            </a:r>
            <a:r>
              <a:rPr lang="en-GB" err="1"/>
              <a:t>til</a:t>
            </a:r>
            <a:r>
              <a:rPr lang="en-GB"/>
              <a:t> </a:t>
            </a:r>
            <a:r>
              <a:rPr lang="en-GB" err="1"/>
              <a:t>að</a:t>
            </a:r>
            <a:r>
              <a:rPr lang="en-GB"/>
              <a:t> </a:t>
            </a:r>
            <a:r>
              <a:rPr lang="en-GB" err="1"/>
              <a:t>breyta</a:t>
            </a:r>
            <a:r>
              <a:rPr lang="en-GB"/>
              <a:t> </a:t>
            </a:r>
            <a:r>
              <a:rPr lang="en-GB" err="1"/>
              <a:t>fyrirsögn</a:t>
            </a:r>
            <a:endParaRPr lang="en-IS"/>
          </a:p>
        </p:txBody>
      </p:sp>
      <p:sp>
        <p:nvSpPr>
          <p:cNvPr id="8" name="Text Placeholder 7">
            <a:extLst>
              <a:ext uri="{FF2B5EF4-FFF2-40B4-BE49-F238E27FC236}">
                <a16:creationId xmlns:a16="http://schemas.microsoft.com/office/drawing/2014/main" id="{F1B7FCDB-3121-4944-8117-ED02D1EB29D3}"/>
              </a:ext>
            </a:extLst>
          </p:cNvPr>
          <p:cNvSpPr>
            <a:spLocks noGrp="1"/>
          </p:cNvSpPr>
          <p:nvPr>
            <p:ph type="body" sz="quarter" idx="13" hasCustomPrompt="1"/>
          </p:nvPr>
        </p:nvSpPr>
        <p:spPr>
          <a:xfrm>
            <a:off x="1127124" y="1449388"/>
            <a:ext cx="2806700" cy="489140"/>
          </a:xfrm>
        </p:spPr>
        <p:txBody>
          <a:bodyPr/>
          <a:lstStyle>
            <a:lvl1pPr marL="0" indent="0" algn="ctr">
              <a:buNone/>
              <a:defRPr b="1">
                <a:solidFill>
                  <a:schemeClr val="tx1"/>
                </a:solidFill>
              </a:defRPr>
            </a:lvl1pPr>
          </a:lstStyle>
          <a:p>
            <a:pPr lvl="0"/>
            <a:r>
              <a:rPr lang="en-IS"/>
              <a:t>Breyttu texta</a:t>
            </a:r>
          </a:p>
        </p:txBody>
      </p:sp>
      <p:sp>
        <p:nvSpPr>
          <p:cNvPr id="9" name="Text Placeholder 7">
            <a:extLst>
              <a:ext uri="{FF2B5EF4-FFF2-40B4-BE49-F238E27FC236}">
                <a16:creationId xmlns:a16="http://schemas.microsoft.com/office/drawing/2014/main" id="{C0B68545-5D73-F145-87B2-48C1497BA9C2}"/>
              </a:ext>
            </a:extLst>
          </p:cNvPr>
          <p:cNvSpPr>
            <a:spLocks noGrp="1"/>
          </p:cNvSpPr>
          <p:nvPr>
            <p:ph type="body" sz="quarter" idx="14" hasCustomPrompt="1"/>
          </p:nvPr>
        </p:nvSpPr>
        <p:spPr>
          <a:xfrm>
            <a:off x="4692650" y="1449388"/>
            <a:ext cx="2806700" cy="470917"/>
          </a:xfrm>
        </p:spPr>
        <p:txBody>
          <a:bodyPr/>
          <a:lstStyle>
            <a:lvl1pPr marL="0" indent="0" algn="ctr">
              <a:buNone/>
              <a:defRPr b="1">
                <a:solidFill>
                  <a:schemeClr val="tx1"/>
                </a:solidFill>
              </a:defRPr>
            </a:lvl1pPr>
          </a:lstStyle>
          <a:p>
            <a:pPr lvl="0"/>
            <a:r>
              <a:rPr lang="en-IS"/>
              <a:t>Breyttu texta</a:t>
            </a:r>
          </a:p>
        </p:txBody>
      </p:sp>
      <p:sp>
        <p:nvSpPr>
          <p:cNvPr id="10" name="Text Placeholder 7">
            <a:extLst>
              <a:ext uri="{FF2B5EF4-FFF2-40B4-BE49-F238E27FC236}">
                <a16:creationId xmlns:a16="http://schemas.microsoft.com/office/drawing/2014/main" id="{C3053B3F-E2D6-7942-87E3-1990FAC1208F}"/>
              </a:ext>
            </a:extLst>
          </p:cNvPr>
          <p:cNvSpPr>
            <a:spLocks noGrp="1"/>
          </p:cNvSpPr>
          <p:nvPr>
            <p:ph type="body" sz="quarter" idx="15" hasCustomPrompt="1"/>
          </p:nvPr>
        </p:nvSpPr>
        <p:spPr>
          <a:xfrm>
            <a:off x="8258176" y="1449388"/>
            <a:ext cx="2806700" cy="470916"/>
          </a:xfrm>
        </p:spPr>
        <p:txBody>
          <a:bodyPr/>
          <a:lstStyle>
            <a:lvl1pPr marL="0" indent="0" algn="ctr">
              <a:buNone/>
              <a:defRPr b="1">
                <a:solidFill>
                  <a:schemeClr val="tx1"/>
                </a:solidFill>
              </a:defRPr>
            </a:lvl1pPr>
          </a:lstStyle>
          <a:p>
            <a:pPr lvl="0"/>
            <a:r>
              <a:rPr lang="en-IS"/>
              <a:t>Breyttu texta</a:t>
            </a:r>
          </a:p>
        </p:txBody>
      </p:sp>
      <p:sp>
        <p:nvSpPr>
          <p:cNvPr id="7" name="Text Placeholder 6">
            <a:extLst>
              <a:ext uri="{FF2B5EF4-FFF2-40B4-BE49-F238E27FC236}">
                <a16:creationId xmlns:a16="http://schemas.microsoft.com/office/drawing/2014/main" id="{ED107A1B-6036-EC4E-9417-AA50C0804C93}"/>
              </a:ext>
            </a:extLst>
          </p:cNvPr>
          <p:cNvSpPr>
            <a:spLocks noGrp="1"/>
          </p:cNvSpPr>
          <p:nvPr>
            <p:ph type="body" sz="quarter" idx="16" hasCustomPrompt="1"/>
          </p:nvPr>
        </p:nvSpPr>
        <p:spPr>
          <a:xfrm>
            <a:off x="1127125" y="2084705"/>
            <a:ext cx="2806700" cy="4404995"/>
          </a:xfrm>
        </p:spPr>
        <p:txBody>
          <a:bodyPr>
            <a:normAutofit/>
          </a:bodyPr>
          <a:lstStyle>
            <a:lvl1pPr marL="0" indent="0">
              <a:buNone/>
              <a:defRPr sz="1800"/>
            </a:lvl1pPr>
          </a:lstStyle>
          <a:p>
            <a:pPr lvl="0"/>
            <a:r>
              <a:rPr lang="en-IS"/>
              <a:t>Smelltu hér til að breyta texta</a:t>
            </a:r>
          </a:p>
        </p:txBody>
      </p:sp>
      <p:sp>
        <p:nvSpPr>
          <p:cNvPr id="11" name="Text Placeholder 6">
            <a:extLst>
              <a:ext uri="{FF2B5EF4-FFF2-40B4-BE49-F238E27FC236}">
                <a16:creationId xmlns:a16="http://schemas.microsoft.com/office/drawing/2014/main" id="{33A5B652-CB56-7742-B529-BF20B482E8A9}"/>
              </a:ext>
            </a:extLst>
          </p:cNvPr>
          <p:cNvSpPr>
            <a:spLocks noGrp="1"/>
          </p:cNvSpPr>
          <p:nvPr>
            <p:ph type="body" sz="quarter" idx="17" hasCustomPrompt="1"/>
          </p:nvPr>
        </p:nvSpPr>
        <p:spPr>
          <a:xfrm>
            <a:off x="4692650" y="2084705"/>
            <a:ext cx="2806700" cy="4404995"/>
          </a:xfrm>
        </p:spPr>
        <p:txBody>
          <a:bodyPr>
            <a:normAutofit/>
          </a:bodyPr>
          <a:lstStyle>
            <a:lvl1pPr marL="0" indent="0">
              <a:buNone/>
              <a:defRPr sz="1800"/>
            </a:lvl1pPr>
          </a:lstStyle>
          <a:p>
            <a:pPr lvl="0"/>
            <a:r>
              <a:rPr lang="en-IS"/>
              <a:t>Smelltu hér til að breyta texta</a:t>
            </a:r>
          </a:p>
        </p:txBody>
      </p:sp>
      <p:sp>
        <p:nvSpPr>
          <p:cNvPr id="12" name="Text Placeholder 6">
            <a:extLst>
              <a:ext uri="{FF2B5EF4-FFF2-40B4-BE49-F238E27FC236}">
                <a16:creationId xmlns:a16="http://schemas.microsoft.com/office/drawing/2014/main" id="{C146D5F1-617E-3F44-B740-938B74883F02}"/>
              </a:ext>
            </a:extLst>
          </p:cNvPr>
          <p:cNvSpPr>
            <a:spLocks noGrp="1"/>
          </p:cNvSpPr>
          <p:nvPr>
            <p:ph type="body" sz="quarter" idx="18" hasCustomPrompt="1"/>
          </p:nvPr>
        </p:nvSpPr>
        <p:spPr>
          <a:xfrm>
            <a:off x="8258176" y="2084705"/>
            <a:ext cx="2806700" cy="4404995"/>
          </a:xfrm>
        </p:spPr>
        <p:txBody>
          <a:bodyPr>
            <a:normAutofit/>
          </a:bodyPr>
          <a:lstStyle>
            <a:lvl1pPr marL="0" indent="0">
              <a:buNone/>
              <a:defRPr sz="1800"/>
            </a:lvl1pPr>
          </a:lstStyle>
          <a:p>
            <a:pPr lvl="0"/>
            <a:r>
              <a:rPr lang="en-IS"/>
              <a:t>Smelltu hér til að breyta texta</a:t>
            </a:r>
          </a:p>
        </p:txBody>
      </p:sp>
    </p:spTree>
    <p:extLst>
      <p:ext uri="{BB962C8B-B14F-4D97-AF65-F5344CB8AC3E}">
        <p14:creationId xmlns:p14="http://schemas.microsoft.com/office/powerpoint/2010/main" val="8564229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6 atriði">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B2DCB0-1CCB-3147-BBB9-13537B37B17D}"/>
              </a:ext>
            </a:extLst>
          </p:cNvPr>
          <p:cNvSpPr>
            <a:spLocks noGrp="1"/>
          </p:cNvSpPr>
          <p:nvPr>
            <p:ph type="title" hasCustomPrompt="1"/>
          </p:nvPr>
        </p:nvSpPr>
        <p:spPr>
          <a:xfrm>
            <a:off x="1127125" y="365125"/>
            <a:ext cx="9937752" cy="720725"/>
          </a:xfrm>
          <a:prstGeom prst="rect">
            <a:avLst/>
          </a:prstGeom>
        </p:spPr>
        <p:txBody>
          <a:bodyPr/>
          <a:lstStyle/>
          <a:p>
            <a:r>
              <a:rPr lang="en-GB" err="1"/>
              <a:t>Smelltu</a:t>
            </a:r>
            <a:r>
              <a:rPr lang="en-GB"/>
              <a:t> </a:t>
            </a:r>
            <a:r>
              <a:rPr lang="en-GB" err="1"/>
              <a:t>hér</a:t>
            </a:r>
            <a:r>
              <a:rPr lang="en-GB"/>
              <a:t> </a:t>
            </a:r>
            <a:r>
              <a:rPr lang="en-GB" err="1"/>
              <a:t>til</a:t>
            </a:r>
            <a:r>
              <a:rPr lang="en-GB"/>
              <a:t> </a:t>
            </a:r>
            <a:r>
              <a:rPr lang="en-GB" err="1"/>
              <a:t>að</a:t>
            </a:r>
            <a:r>
              <a:rPr lang="en-GB"/>
              <a:t> </a:t>
            </a:r>
            <a:r>
              <a:rPr lang="en-GB" err="1"/>
              <a:t>breyta</a:t>
            </a:r>
            <a:r>
              <a:rPr lang="en-GB"/>
              <a:t> </a:t>
            </a:r>
            <a:r>
              <a:rPr lang="en-GB" err="1"/>
              <a:t>fyrirsögn</a:t>
            </a:r>
            <a:endParaRPr lang="en-IS"/>
          </a:p>
        </p:txBody>
      </p:sp>
      <p:sp>
        <p:nvSpPr>
          <p:cNvPr id="8" name="Text Placeholder 7">
            <a:extLst>
              <a:ext uri="{FF2B5EF4-FFF2-40B4-BE49-F238E27FC236}">
                <a16:creationId xmlns:a16="http://schemas.microsoft.com/office/drawing/2014/main" id="{F1B7FCDB-3121-4944-8117-ED02D1EB29D3}"/>
              </a:ext>
            </a:extLst>
          </p:cNvPr>
          <p:cNvSpPr>
            <a:spLocks noGrp="1"/>
          </p:cNvSpPr>
          <p:nvPr>
            <p:ph type="body" sz="quarter" idx="13" hasCustomPrompt="1"/>
          </p:nvPr>
        </p:nvSpPr>
        <p:spPr>
          <a:xfrm>
            <a:off x="1127124" y="1449388"/>
            <a:ext cx="2806700" cy="489140"/>
          </a:xfrm>
        </p:spPr>
        <p:txBody>
          <a:bodyPr/>
          <a:lstStyle>
            <a:lvl1pPr marL="0" indent="0" algn="ctr">
              <a:buNone/>
              <a:defRPr b="1">
                <a:solidFill>
                  <a:schemeClr val="tx1"/>
                </a:solidFill>
              </a:defRPr>
            </a:lvl1pPr>
          </a:lstStyle>
          <a:p>
            <a:pPr lvl="0"/>
            <a:r>
              <a:rPr lang="en-IS"/>
              <a:t>Breyttu texta</a:t>
            </a:r>
          </a:p>
        </p:txBody>
      </p:sp>
      <p:sp>
        <p:nvSpPr>
          <p:cNvPr id="9" name="Text Placeholder 7">
            <a:extLst>
              <a:ext uri="{FF2B5EF4-FFF2-40B4-BE49-F238E27FC236}">
                <a16:creationId xmlns:a16="http://schemas.microsoft.com/office/drawing/2014/main" id="{C0B68545-5D73-F145-87B2-48C1497BA9C2}"/>
              </a:ext>
            </a:extLst>
          </p:cNvPr>
          <p:cNvSpPr>
            <a:spLocks noGrp="1"/>
          </p:cNvSpPr>
          <p:nvPr>
            <p:ph type="body" sz="quarter" idx="14" hasCustomPrompt="1"/>
          </p:nvPr>
        </p:nvSpPr>
        <p:spPr>
          <a:xfrm>
            <a:off x="4692650" y="1449388"/>
            <a:ext cx="2806700" cy="470917"/>
          </a:xfrm>
        </p:spPr>
        <p:txBody>
          <a:bodyPr/>
          <a:lstStyle>
            <a:lvl1pPr marL="0" indent="0" algn="ctr">
              <a:buNone/>
              <a:defRPr b="1">
                <a:solidFill>
                  <a:schemeClr val="tx1"/>
                </a:solidFill>
              </a:defRPr>
            </a:lvl1pPr>
          </a:lstStyle>
          <a:p>
            <a:pPr lvl="0"/>
            <a:r>
              <a:rPr lang="en-IS"/>
              <a:t>Breyttu texta</a:t>
            </a:r>
          </a:p>
        </p:txBody>
      </p:sp>
      <p:sp>
        <p:nvSpPr>
          <p:cNvPr id="10" name="Text Placeholder 7">
            <a:extLst>
              <a:ext uri="{FF2B5EF4-FFF2-40B4-BE49-F238E27FC236}">
                <a16:creationId xmlns:a16="http://schemas.microsoft.com/office/drawing/2014/main" id="{C3053B3F-E2D6-7942-87E3-1990FAC1208F}"/>
              </a:ext>
            </a:extLst>
          </p:cNvPr>
          <p:cNvSpPr>
            <a:spLocks noGrp="1"/>
          </p:cNvSpPr>
          <p:nvPr>
            <p:ph type="body" sz="quarter" idx="15" hasCustomPrompt="1"/>
          </p:nvPr>
        </p:nvSpPr>
        <p:spPr>
          <a:xfrm>
            <a:off x="8258176" y="1449388"/>
            <a:ext cx="2806700" cy="470916"/>
          </a:xfrm>
        </p:spPr>
        <p:txBody>
          <a:bodyPr/>
          <a:lstStyle>
            <a:lvl1pPr marL="0" indent="0" algn="ctr">
              <a:buNone/>
              <a:defRPr b="1">
                <a:solidFill>
                  <a:schemeClr val="tx1"/>
                </a:solidFill>
              </a:defRPr>
            </a:lvl1pPr>
          </a:lstStyle>
          <a:p>
            <a:pPr lvl="0"/>
            <a:r>
              <a:rPr lang="en-IS"/>
              <a:t>Breyttu texta</a:t>
            </a:r>
          </a:p>
        </p:txBody>
      </p:sp>
      <p:sp>
        <p:nvSpPr>
          <p:cNvPr id="7" name="Text Placeholder 6">
            <a:extLst>
              <a:ext uri="{FF2B5EF4-FFF2-40B4-BE49-F238E27FC236}">
                <a16:creationId xmlns:a16="http://schemas.microsoft.com/office/drawing/2014/main" id="{ED107A1B-6036-EC4E-9417-AA50C0804C93}"/>
              </a:ext>
            </a:extLst>
          </p:cNvPr>
          <p:cNvSpPr>
            <a:spLocks noGrp="1"/>
          </p:cNvSpPr>
          <p:nvPr>
            <p:ph type="body" sz="quarter" idx="16" hasCustomPrompt="1"/>
          </p:nvPr>
        </p:nvSpPr>
        <p:spPr>
          <a:xfrm>
            <a:off x="1127125" y="2084705"/>
            <a:ext cx="2806700" cy="1344295"/>
          </a:xfrm>
        </p:spPr>
        <p:txBody>
          <a:bodyPr>
            <a:normAutofit/>
          </a:bodyPr>
          <a:lstStyle>
            <a:lvl1pPr marL="0" indent="0">
              <a:buNone/>
              <a:defRPr sz="1800"/>
            </a:lvl1pPr>
          </a:lstStyle>
          <a:p>
            <a:pPr lvl="0"/>
            <a:r>
              <a:rPr lang="en-IS"/>
              <a:t>Smelltu hér til að breyta texta</a:t>
            </a:r>
          </a:p>
        </p:txBody>
      </p:sp>
      <p:sp>
        <p:nvSpPr>
          <p:cNvPr id="11" name="Text Placeholder 6">
            <a:extLst>
              <a:ext uri="{FF2B5EF4-FFF2-40B4-BE49-F238E27FC236}">
                <a16:creationId xmlns:a16="http://schemas.microsoft.com/office/drawing/2014/main" id="{33A5B652-CB56-7742-B529-BF20B482E8A9}"/>
              </a:ext>
            </a:extLst>
          </p:cNvPr>
          <p:cNvSpPr>
            <a:spLocks noGrp="1"/>
          </p:cNvSpPr>
          <p:nvPr>
            <p:ph type="body" sz="quarter" idx="17" hasCustomPrompt="1"/>
          </p:nvPr>
        </p:nvSpPr>
        <p:spPr>
          <a:xfrm>
            <a:off x="4692650" y="2084705"/>
            <a:ext cx="2806700" cy="1344295"/>
          </a:xfrm>
        </p:spPr>
        <p:txBody>
          <a:bodyPr>
            <a:normAutofit/>
          </a:bodyPr>
          <a:lstStyle>
            <a:lvl1pPr marL="0" indent="0">
              <a:buNone/>
              <a:defRPr sz="1800"/>
            </a:lvl1pPr>
          </a:lstStyle>
          <a:p>
            <a:pPr lvl="0"/>
            <a:r>
              <a:rPr lang="en-IS"/>
              <a:t>Smelltu hér til að breyta texta</a:t>
            </a:r>
          </a:p>
        </p:txBody>
      </p:sp>
      <p:sp>
        <p:nvSpPr>
          <p:cNvPr id="12" name="Text Placeholder 6">
            <a:extLst>
              <a:ext uri="{FF2B5EF4-FFF2-40B4-BE49-F238E27FC236}">
                <a16:creationId xmlns:a16="http://schemas.microsoft.com/office/drawing/2014/main" id="{C146D5F1-617E-3F44-B740-938B74883F02}"/>
              </a:ext>
            </a:extLst>
          </p:cNvPr>
          <p:cNvSpPr>
            <a:spLocks noGrp="1"/>
          </p:cNvSpPr>
          <p:nvPr>
            <p:ph type="body" sz="quarter" idx="18" hasCustomPrompt="1"/>
          </p:nvPr>
        </p:nvSpPr>
        <p:spPr>
          <a:xfrm>
            <a:off x="8258176" y="2084705"/>
            <a:ext cx="2806700" cy="1344295"/>
          </a:xfrm>
        </p:spPr>
        <p:txBody>
          <a:bodyPr>
            <a:normAutofit/>
          </a:bodyPr>
          <a:lstStyle>
            <a:lvl1pPr marL="0" indent="0">
              <a:buNone/>
              <a:defRPr sz="1800"/>
            </a:lvl1pPr>
          </a:lstStyle>
          <a:p>
            <a:pPr lvl="0"/>
            <a:r>
              <a:rPr lang="en-IS"/>
              <a:t>Smelltu hér til að breyta texta</a:t>
            </a:r>
          </a:p>
        </p:txBody>
      </p:sp>
      <p:sp>
        <p:nvSpPr>
          <p:cNvPr id="13" name="Text Placeholder 7">
            <a:extLst>
              <a:ext uri="{FF2B5EF4-FFF2-40B4-BE49-F238E27FC236}">
                <a16:creationId xmlns:a16="http://schemas.microsoft.com/office/drawing/2014/main" id="{0A400DD8-C428-BC44-AB32-8B0FE6D2EFB3}"/>
              </a:ext>
            </a:extLst>
          </p:cNvPr>
          <p:cNvSpPr>
            <a:spLocks noGrp="1"/>
          </p:cNvSpPr>
          <p:nvPr>
            <p:ph type="body" sz="quarter" idx="19" hasCustomPrompt="1"/>
          </p:nvPr>
        </p:nvSpPr>
        <p:spPr>
          <a:xfrm>
            <a:off x="1127124" y="3792538"/>
            <a:ext cx="2806700" cy="489140"/>
          </a:xfrm>
        </p:spPr>
        <p:txBody>
          <a:bodyPr/>
          <a:lstStyle>
            <a:lvl1pPr marL="0" indent="0" algn="ctr">
              <a:buNone/>
              <a:defRPr b="1">
                <a:solidFill>
                  <a:schemeClr val="tx1"/>
                </a:solidFill>
              </a:defRPr>
            </a:lvl1pPr>
          </a:lstStyle>
          <a:p>
            <a:pPr lvl="0"/>
            <a:r>
              <a:rPr lang="en-IS"/>
              <a:t>Breyttu texta</a:t>
            </a:r>
          </a:p>
        </p:txBody>
      </p:sp>
      <p:sp>
        <p:nvSpPr>
          <p:cNvPr id="14" name="Text Placeholder 7">
            <a:extLst>
              <a:ext uri="{FF2B5EF4-FFF2-40B4-BE49-F238E27FC236}">
                <a16:creationId xmlns:a16="http://schemas.microsoft.com/office/drawing/2014/main" id="{167DFE0B-49F1-E744-B4DB-41B228F5081E}"/>
              </a:ext>
            </a:extLst>
          </p:cNvPr>
          <p:cNvSpPr>
            <a:spLocks noGrp="1"/>
          </p:cNvSpPr>
          <p:nvPr>
            <p:ph type="body" sz="quarter" idx="20" hasCustomPrompt="1"/>
          </p:nvPr>
        </p:nvSpPr>
        <p:spPr>
          <a:xfrm>
            <a:off x="4692650" y="3792538"/>
            <a:ext cx="2806700" cy="470917"/>
          </a:xfrm>
        </p:spPr>
        <p:txBody>
          <a:bodyPr/>
          <a:lstStyle>
            <a:lvl1pPr marL="0" indent="0" algn="ctr">
              <a:buNone/>
              <a:defRPr b="1">
                <a:solidFill>
                  <a:schemeClr val="tx1"/>
                </a:solidFill>
              </a:defRPr>
            </a:lvl1pPr>
          </a:lstStyle>
          <a:p>
            <a:pPr lvl="0"/>
            <a:r>
              <a:rPr lang="en-IS"/>
              <a:t>Breyttu texta</a:t>
            </a:r>
          </a:p>
        </p:txBody>
      </p:sp>
      <p:sp>
        <p:nvSpPr>
          <p:cNvPr id="15" name="Text Placeholder 7">
            <a:extLst>
              <a:ext uri="{FF2B5EF4-FFF2-40B4-BE49-F238E27FC236}">
                <a16:creationId xmlns:a16="http://schemas.microsoft.com/office/drawing/2014/main" id="{2AD03FA7-347C-B840-B94C-CC9DCD4CF61A}"/>
              </a:ext>
            </a:extLst>
          </p:cNvPr>
          <p:cNvSpPr>
            <a:spLocks noGrp="1"/>
          </p:cNvSpPr>
          <p:nvPr>
            <p:ph type="body" sz="quarter" idx="21" hasCustomPrompt="1"/>
          </p:nvPr>
        </p:nvSpPr>
        <p:spPr>
          <a:xfrm>
            <a:off x="8258176" y="3792538"/>
            <a:ext cx="2806700" cy="470916"/>
          </a:xfrm>
        </p:spPr>
        <p:txBody>
          <a:bodyPr/>
          <a:lstStyle>
            <a:lvl1pPr marL="0" indent="0" algn="ctr">
              <a:buNone/>
              <a:defRPr b="1">
                <a:solidFill>
                  <a:schemeClr val="tx1"/>
                </a:solidFill>
              </a:defRPr>
            </a:lvl1pPr>
          </a:lstStyle>
          <a:p>
            <a:pPr lvl="0"/>
            <a:r>
              <a:rPr lang="en-IS"/>
              <a:t>Breyttu texta</a:t>
            </a:r>
          </a:p>
        </p:txBody>
      </p:sp>
      <p:sp>
        <p:nvSpPr>
          <p:cNvPr id="16" name="Text Placeholder 6">
            <a:extLst>
              <a:ext uri="{FF2B5EF4-FFF2-40B4-BE49-F238E27FC236}">
                <a16:creationId xmlns:a16="http://schemas.microsoft.com/office/drawing/2014/main" id="{BFDDDEB7-DB9C-5549-B2C5-B1B4326FDE81}"/>
              </a:ext>
            </a:extLst>
          </p:cNvPr>
          <p:cNvSpPr>
            <a:spLocks noGrp="1"/>
          </p:cNvSpPr>
          <p:nvPr>
            <p:ph type="body" sz="quarter" idx="22" hasCustomPrompt="1"/>
          </p:nvPr>
        </p:nvSpPr>
        <p:spPr>
          <a:xfrm>
            <a:off x="1127125" y="4427855"/>
            <a:ext cx="2806700" cy="1344295"/>
          </a:xfrm>
        </p:spPr>
        <p:txBody>
          <a:bodyPr>
            <a:normAutofit/>
          </a:bodyPr>
          <a:lstStyle>
            <a:lvl1pPr marL="0" indent="0">
              <a:buNone/>
              <a:defRPr sz="1800"/>
            </a:lvl1pPr>
          </a:lstStyle>
          <a:p>
            <a:pPr lvl="0"/>
            <a:r>
              <a:rPr lang="en-IS"/>
              <a:t>Smelltu hér til að breyta texta</a:t>
            </a:r>
          </a:p>
        </p:txBody>
      </p:sp>
      <p:sp>
        <p:nvSpPr>
          <p:cNvPr id="17" name="Text Placeholder 6">
            <a:extLst>
              <a:ext uri="{FF2B5EF4-FFF2-40B4-BE49-F238E27FC236}">
                <a16:creationId xmlns:a16="http://schemas.microsoft.com/office/drawing/2014/main" id="{A64718E1-7783-934E-92B9-23419804BCA6}"/>
              </a:ext>
            </a:extLst>
          </p:cNvPr>
          <p:cNvSpPr>
            <a:spLocks noGrp="1"/>
          </p:cNvSpPr>
          <p:nvPr>
            <p:ph type="body" sz="quarter" idx="23" hasCustomPrompt="1"/>
          </p:nvPr>
        </p:nvSpPr>
        <p:spPr>
          <a:xfrm>
            <a:off x="4692650" y="4427855"/>
            <a:ext cx="2806700" cy="1344295"/>
          </a:xfrm>
        </p:spPr>
        <p:txBody>
          <a:bodyPr>
            <a:normAutofit/>
          </a:bodyPr>
          <a:lstStyle>
            <a:lvl1pPr marL="0" indent="0">
              <a:buNone/>
              <a:defRPr sz="1800"/>
            </a:lvl1pPr>
          </a:lstStyle>
          <a:p>
            <a:pPr lvl="0"/>
            <a:r>
              <a:rPr lang="en-IS"/>
              <a:t>Smelltu hér til að breyta texta</a:t>
            </a:r>
          </a:p>
        </p:txBody>
      </p:sp>
      <p:sp>
        <p:nvSpPr>
          <p:cNvPr id="18" name="Text Placeholder 6">
            <a:extLst>
              <a:ext uri="{FF2B5EF4-FFF2-40B4-BE49-F238E27FC236}">
                <a16:creationId xmlns:a16="http://schemas.microsoft.com/office/drawing/2014/main" id="{3E2B27B4-B7FF-6444-BDD0-CEFF5F3D5758}"/>
              </a:ext>
            </a:extLst>
          </p:cNvPr>
          <p:cNvSpPr>
            <a:spLocks noGrp="1"/>
          </p:cNvSpPr>
          <p:nvPr>
            <p:ph type="body" sz="quarter" idx="24" hasCustomPrompt="1"/>
          </p:nvPr>
        </p:nvSpPr>
        <p:spPr>
          <a:xfrm>
            <a:off x="8258176" y="4427855"/>
            <a:ext cx="2806700" cy="1344295"/>
          </a:xfrm>
        </p:spPr>
        <p:txBody>
          <a:bodyPr>
            <a:normAutofit/>
          </a:bodyPr>
          <a:lstStyle>
            <a:lvl1pPr marL="0" indent="0">
              <a:buNone/>
              <a:defRPr sz="1800"/>
            </a:lvl1pPr>
          </a:lstStyle>
          <a:p>
            <a:pPr lvl="0"/>
            <a:r>
              <a:rPr lang="en-IS"/>
              <a:t>Smelltu hér til að breyta texta</a:t>
            </a:r>
          </a:p>
        </p:txBody>
      </p:sp>
    </p:spTree>
    <p:extLst>
      <p:ext uri="{BB962C8B-B14F-4D97-AF65-F5344CB8AC3E}">
        <p14:creationId xmlns:p14="http://schemas.microsoft.com/office/powerpoint/2010/main" val="246261952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ímalína">
    <p:spTree>
      <p:nvGrpSpPr>
        <p:cNvPr id="1" name=""/>
        <p:cNvGrpSpPr/>
        <p:nvPr/>
      </p:nvGrpSpPr>
      <p:grpSpPr>
        <a:xfrm>
          <a:off x="0" y="0"/>
          <a:ext cx="0" cy="0"/>
          <a:chOff x="0" y="0"/>
          <a:chExt cx="0" cy="0"/>
        </a:xfrm>
      </p:grpSpPr>
      <p:sp>
        <p:nvSpPr>
          <p:cNvPr id="3" name="Google Shape;2988;p55">
            <a:extLst>
              <a:ext uri="{FF2B5EF4-FFF2-40B4-BE49-F238E27FC236}">
                <a16:creationId xmlns:a16="http://schemas.microsoft.com/office/drawing/2014/main" id="{B8CE10B4-830A-5E43-9633-73F26B62963C}"/>
              </a:ext>
            </a:extLst>
          </p:cNvPr>
          <p:cNvSpPr/>
          <p:nvPr userDrawn="1"/>
        </p:nvSpPr>
        <p:spPr>
          <a:xfrm>
            <a:off x="0" y="3429000"/>
            <a:ext cx="12192000" cy="160800"/>
          </a:xfrm>
          <a:prstGeom prst="rect">
            <a:avLst/>
          </a:prstGeom>
          <a:solidFill>
            <a:schemeClr val="tx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itle 1">
            <a:extLst>
              <a:ext uri="{FF2B5EF4-FFF2-40B4-BE49-F238E27FC236}">
                <a16:creationId xmlns:a16="http://schemas.microsoft.com/office/drawing/2014/main" id="{22B2DCB0-1CCB-3147-BBB9-13537B37B17D}"/>
              </a:ext>
            </a:extLst>
          </p:cNvPr>
          <p:cNvSpPr>
            <a:spLocks noGrp="1"/>
          </p:cNvSpPr>
          <p:nvPr>
            <p:ph type="title" hasCustomPrompt="1"/>
          </p:nvPr>
        </p:nvSpPr>
        <p:spPr>
          <a:xfrm>
            <a:off x="1127124" y="365125"/>
            <a:ext cx="10226675" cy="720725"/>
          </a:xfrm>
          <a:prstGeom prst="rect">
            <a:avLst/>
          </a:prstGeom>
        </p:spPr>
        <p:txBody>
          <a:bodyPr/>
          <a:lstStyle/>
          <a:p>
            <a:r>
              <a:rPr lang="en-GB" err="1"/>
              <a:t>Smelltu</a:t>
            </a:r>
            <a:r>
              <a:rPr lang="en-GB"/>
              <a:t> </a:t>
            </a:r>
            <a:r>
              <a:rPr lang="en-GB" err="1"/>
              <a:t>hér</a:t>
            </a:r>
            <a:r>
              <a:rPr lang="en-GB"/>
              <a:t> </a:t>
            </a:r>
            <a:r>
              <a:rPr lang="en-GB" err="1"/>
              <a:t>til</a:t>
            </a:r>
            <a:r>
              <a:rPr lang="en-GB"/>
              <a:t> </a:t>
            </a:r>
            <a:r>
              <a:rPr lang="en-GB" err="1"/>
              <a:t>að</a:t>
            </a:r>
            <a:r>
              <a:rPr lang="en-GB"/>
              <a:t> </a:t>
            </a:r>
            <a:r>
              <a:rPr lang="en-GB" err="1"/>
              <a:t>breyta</a:t>
            </a:r>
            <a:r>
              <a:rPr lang="en-GB"/>
              <a:t> </a:t>
            </a:r>
            <a:r>
              <a:rPr lang="en-GB" err="1"/>
              <a:t>fyrirsögn</a:t>
            </a:r>
            <a:endParaRPr lang="en-IS"/>
          </a:p>
        </p:txBody>
      </p:sp>
      <p:sp>
        <p:nvSpPr>
          <p:cNvPr id="38" name="Text Placeholder 37">
            <a:extLst>
              <a:ext uri="{FF2B5EF4-FFF2-40B4-BE49-F238E27FC236}">
                <a16:creationId xmlns:a16="http://schemas.microsoft.com/office/drawing/2014/main" id="{E6519F7E-F46F-994C-84CB-C382075DC7FB}"/>
              </a:ext>
            </a:extLst>
          </p:cNvPr>
          <p:cNvSpPr>
            <a:spLocks noGrp="1"/>
          </p:cNvSpPr>
          <p:nvPr>
            <p:ph type="body" sz="quarter" idx="10" hasCustomPrompt="1"/>
          </p:nvPr>
        </p:nvSpPr>
        <p:spPr>
          <a:xfrm>
            <a:off x="2499753" y="4110152"/>
            <a:ext cx="779350" cy="291699"/>
          </a:xfrm>
        </p:spPr>
        <p:txBody>
          <a:bodyPr/>
          <a:lstStyle>
            <a:lvl1pPr marL="0" indent="0">
              <a:buNone/>
              <a:defRPr sz="2000" b="1"/>
            </a:lvl1pPr>
          </a:lstStyle>
          <a:p>
            <a:pPr lvl="0"/>
            <a:r>
              <a:rPr lang="en-IS"/>
              <a:t>Texti</a:t>
            </a:r>
          </a:p>
        </p:txBody>
      </p:sp>
      <p:sp>
        <p:nvSpPr>
          <p:cNvPr id="39" name="Text Placeholder 37">
            <a:extLst>
              <a:ext uri="{FF2B5EF4-FFF2-40B4-BE49-F238E27FC236}">
                <a16:creationId xmlns:a16="http://schemas.microsoft.com/office/drawing/2014/main" id="{33DF74D8-83FB-2647-8D7A-EBC9403A30B4}"/>
              </a:ext>
            </a:extLst>
          </p:cNvPr>
          <p:cNvSpPr>
            <a:spLocks noGrp="1"/>
          </p:cNvSpPr>
          <p:nvPr>
            <p:ph type="body" sz="quarter" idx="11" hasCustomPrompt="1"/>
          </p:nvPr>
        </p:nvSpPr>
        <p:spPr>
          <a:xfrm>
            <a:off x="2440052" y="2680856"/>
            <a:ext cx="779350" cy="291699"/>
          </a:xfrm>
        </p:spPr>
        <p:txBody>
          <a:bodyPr/>
          <a:lstStyle>
            <a:lvl1pPr marL="0" indent="0">
              <a:buNone/>
              <a:defRPr sz="2000" b="1"/>
            </a:lvl1pPr>
          </a:lstStyle>
          <a:p>
            <a:pPr lvl="0"/>
            <a:r>
              <a:rPr lang="en-IS"/>
              <a:t>Texti</a:t>
            </a:r>
          </a:p>
        </p:txBody>
      </p:sp>
      <p:sp>
        <p:nvSpPr>
          <p:cNvPr id="40" name="Text Placeholder 37">
            <a:extLst>
              <a:ext uri="{FF2B5EF4-FFF2-40B4-BE49-F238E27FC236}">
                <a16:creationId xmlns:a16="http://schemas.microsoft.com/office/drawing/2014/main" id="{29AE82F5-25A2-1446-A25B-EB6367A6C86D}"/>
              </a:ext>
            </a:extLst>
          </p:cNvPr>
          <p:cNvSpPr>
            <a:spLocks noGrp="1"/>
          </p:cNvSpPr>
          <p:nvPr>
            <p:ph type="body" sz="quarter" idx="12" hasCustomPrompt="1"/>
          </p:nvPr>
        </p:nvSpPr>
        <p:spPr>
          <a:xfrm>
            <a:off x="4676253" y="2680855"/>
            <a:ext cx="779350" cy="291699"/>
          </a:xfrm>
        </p:spPr>
        <p:txBody>
          <a:bodyPr/>
          <a:lstStyle>
            <a:lvl1pPr marL="0" indent="0">
              <a:buNone/>
              <a:defRPr sz="2000" b="1"/>
            </a:lvl1pPr>
          </a:lstStyle>
          <a:p>
            <a:pPr lvl="0"/>
            <a:r>
              <a:rPr lang="en-IS"/>
              <a:t>Texti</a:t>
            </a:r>
          </a:p>
        </p:txBody>
      </p:sp>
      <p:sp>
        <p:nvSpPr>
          <p:cNvPr id="41" name="Text Placeholder 37">
            <a:extLst>
              <a:ext uri="{FF2B5EF4-FFF2-40B4-BE49-F238E27FC236}">
                <a16:creationId xmlns:a16="http://schemas.microsoft.com/office/drawing/2014/main" id="{B9FDC78A-6758-6641-BAAE-43A7F385E5D4}"/>
              </a:ext>
            </a:extLst>
          </p:cNvPr>
          <p:cNvSpPr>
            <a:spLocks noGrp="1"/>
          </p:cNvSpPr>
          <p:nvPr>
            <p:ph type="body" sz="quarter" idx="13" hasCustomPrompt="1"/>
          </p:nvPr>
        </p:nvSpPr>
        <p:spPr>
          <a:xfrm>
            <a:off x="6990181" y="2680854"/>
            <a:ext cx="779350" cy="291699"/>
          </a:xfrm>
        </p:spPr>
        <p:txBody>
          <a:bodyPr/>
          <a:lstStyle>
            <a:lvl1pPr marL="0" indent="0">
              <a:buNone/>
              <a:defRPr sz="2000" b="1"/>
            </a:lvl1pPr>
          </a:lstStyle>
          <a:p>
            <a:pPr lvl="0"/>
            <a:r>
              <a:rPr lang="en-IS"/>
              <a:t>Texti</a:t>
            </a:r>
          </a:p>
        </p:txBody>
      </p:sp>
      <p:sp>
        <p:nvSpPr>
          <p:cNvPr id="42" name="Text Placeholder 37">
            <a:extLst>
              <a:ext uri="{FF2B5EF4-FFF2-40B4-BE49-F238E27FC236}">
                <a16:creationId xmlns:a16="http://schemas.microsoft.com/office/drawing/2014/main" id="{98D25400-BE0B-5B43-B0FE-993986F2FF47}"/>
              </a:ext>
            </a:extLst>
          </p:cNvPr>
          <p:cNvSpPr>
            <a:spLocks noGrp="1"/>
          </p:cNvSpPr>
          <p:nvPr>
            <p:ph type="body" sz="quarter" idx="14" hasCustomPrompt="1"/>
          </p:nvPr>
        </p:nvSpPr>
        <p:spPr>
          <a:xfrm>
            <a:off x="9226381" y="2680853"/>
            <a:ext cx="779350" cy="291699"/>
          </a:xfrm>
        </p:spPr>
        <p:txBody>
          <a:bodyPr/>
          <a:lstStyle>
            <a:lvl1pPr marL="0" indent="0">
              <a:buNone/>
              <a:defRPr sz="2000" b="1"/>
            </a:lvl1pPr>
          </a:lstStyle>
          <a:p>
            <a:pPr lvl="0"/>
            <a:r>
              <a:rPr lang="en-IS"/>
              <a:t>Texti</a:t>
            </a:r>
          </a:p>
        </p:txBody>
      </p:sp>
      <p:sp>
        <p:nvSpPr>
          <p:cNvPr id="43" name="Text Placeholder 37">
            <a:extLst>
              <a:ext uri="{FF2B5EF4-FFF2-40B4-BE49-F238E27FC236}">
                <a16:creationId xmlns:a16="http://schemas.microsoft.com/office/drawing/2014/main" id="{1C8F57A8-A42E-894B-A4A0-83D5743076E3}"/>
              </a:ext>
            </a:extLst>
          </p:cNvPr>
          <p:cNvSpPr>
            <a:spLocks noGrp="1"/>
          </p:cNvSpPr>
          <p:nvPr>
            <p:ph type="body" sz="quarter" idx="15" hasCustomPrompt="1"/>
          </p:nvPr>
        </p:nvSpPr>
        <p:spPr>
          <a:xfrm>
            <a:off x="4730953" y="4110152"/>
            <a:ext cx="779350" cy="291699"/>
          </a:xfrm>
        </p:spPr>
        <p:txBody>
          <a:bodyPr/>
          <a:lstStyle>
            <a:lvl1pPr marL="0" indent="0">
              <a:buNone/>
              <a:defRPr sz="2000" b="1"/>
            </a:lvl1pPr>
          </a:lstStyle>
          <a:p>
            <a:pPr lvl="0"/>
            <a:r>
              <a:rPr lang="en-IS"/>
              <a:t>Texti</a:t>
            </a:r>
          </a:p>
        </p:txBody>
      </p:sp>
      <p:sp>
        <p:nvSpPr>
          <p:cNvPr id="44" name="Text Placeholder 37">
            <a:extLst>
              <a:ext uri="{FF2B5EF4-FFF2-40B4-BE49-F238E27FC236}">
                <a16:creationId xmlns:a16="http://schemas.microsoft.com/office/drawing/2014/main" id="{1B0EBA26-7074-6442-9F6F-E6DCE4E859FE}"/>
              </a:ext>
            </a:extLst>
          </p:cNvPr>
          <p:cNvSpPr>
            <a:spLocks noGrp="1"/>
          </p:cNvSpPr>
          <p:nvPr>
            <p:ph type="body" sz="quarter" idx="16" hasCustomPrompt="1"/>
          </p:nvPr>
        </p:nvSpPr>
        <p:spPr>
          <a:xfrm>
            <a:off x="6962153" y="4110152"/>
            <a:ext cx="779350" cy="291699"/>
          </a:xfrm>
        </p:spPr>
        <p:txBody>
          <a:bodyPr/>
          <a:lstStyle>
            <a:lvl1pPr marL="0" indent="0">
              <a:buNone/>
              <a:defRPr sz="2000" b="1"/>
            </a:lvl1pPr>
          </a:lstStyle>
          <a:p>
            <a:pPr lvl="0"/>
            <a:r>
              <a:rPr lang="en-IS"/>
              <a:t>Texti</a:t>
            </a:r>
          </a:p>
        </p:txBody>
      </p:sp>
      <p:sp>
        <p:nvSpPr>
          <p:cNvPr id="45" name="Text Placeholder 37">
            <a:extLst>
              <a:ext uri="{FF2B5EF4-FFF2-40B4-BE49-F238E27FC236}">
                <a16:creationId xmlns:a16="http://schemas.microsoft.com/office/drawing/2014/main" id="{6A7D240F-8688-4646-A824-28A05D63BCC5}"/>
              </a:ext>
            </a:extLst>
          </p:cNvPr>
          <p:cNvSpPr>
            <a:spLocks noGrp="1"/>
          </p:cNvSpPr>
          <p:nvPr>
            <p:ph type="body" sz="quarter" idx="17" hasCustomPrompt="1"/>
          </p:nvPr>
        </p:nvSpPr>
        <p:spPr>
          <a:xfrm>
            <a:off x="9193353" y="4124644"/>
            <a:ext cx="779350" cy="291699"/>
          </a:xfrm>
        </p:spPr>
        <p:txBody>
          <a:bodyPr/>
          <a:lstStyle>
            <a:lvl1pPr marL="0" indent="0">
              <a:buNone/>
              <a:defRPr sz="2000" b="1"/>
            </a:lvl1pPr>
          </a:lstStyle>
          <a:p>
            <a:pPr lvl="0"/>
            <a:r>
              <a:rPr lang="en-IS"/>
              <a:t>Texti</a:t>
            </a:r>
          </a:p>
        </p:txBody>
      </p:sp>
      <p:sp>
        <p:nvSpPr>
          <p:cNvPr id="48" name="Text Placeholder 47">
            <a:extLst>
              <a:ext uri="{FF2B5EF4-FFF2-40B4-BE49-F238E27FC236}">
                <a16:creationId xmlns:a16="http://schemas.microsoft.com/office/drawing/2014/main" id="{86C832D6-2584-FD4D-9FBD-F4BDF5EA4C76}"/>
              </a:ext>
            </a:extLst>
          </p:cNvPr>
          <p:cNvSpPr>
            <a:spLocks noGrp="1"/>
          </p:cNvSpPr>
          <p:nvPr>
            <p:ph type="body" sz="quarter" idx="19" hasCustomPrompt="1"/>
          </p:nvPr>
        </p:nvSpPr>
        <p:spPr>
          <a:xfrm>
            <a:off x="1969053" y="1985433"/>
            <a:ext cx="1840750" cy="622300"/>
          </a:xfrm>
        </p:spPr>
        <p:txBody>
          <a:bodyPr>
            <a:noAutofit/>
          </a:bodyPr>
          <a:lstStyle>
            <a:lvl1pPr marL="0" indent="0">
              <a:buNone/>
              <a:defRPr sz="1600"/>
            </a:lvl1pPr>
            <a:lvl2pPr>
              <a:defRPr sz="1400"/>
            </a:lvl2pPr>
            <a:lvl3pPr>
              <a:defRPr sz="1200"/>
            </a:lvl3pPr>
            <a:lvl4pPr>
              <a:defRPr sz="1100"/>
            </a:lvl4pPr>
            <a:lvl5pPr>
              <a:defRPr sz="1050"/>
            </a:lvl5pPr>
          </a:lstStyle>
          <a:p>
            <a:pPr lvl="0"/>
            <a:r>
              <a:rPr lang="en-IS"/>
              <a:t>Smelltu hér til að breyta stexta</a:t>
            </a:r>
          </a:p>
        </p:txBody>
      </p:sp>
      <p:sp>
        <p:nvSpPr>
          <p:cNvPr id="49" name="Text Placeholder 47">
            <a:extLst>
              <a:ext uri="{FF2B5EF4-FFF2-40B4-BE49-F238E27FC236}">
                <a16:creationId xmlns:a16="http://schemas.microsoft.com/office/drawing/2014/main" id="{8295A7DC-FA18-934A-990B-912A7DD97F91}"/>
              </a:ext>
            </a:extLst>
          </p:cNvPr>
          <p:cNvSpPr>
            <a:spLocks noGrp="1"/>
          </p:cNvSpPr>
          <p:nvPr>
            <p:ph type="body" sz="quarter" idx="20" hasCustomPrompt="1"/>
          </p:nvPr>
        </p:nvSpPr>
        <p:spPr>
          <a:xfrm>
            <a:off x="4145553" y="1985433"/>
            <a:ext cx="1840750" cy="622300"/>
          </a:xfrm>
        </p:spPr>
        <p:txBody>
          <a:bodyPr>
            <a:noAutofit/>
          </a:bodyPr>
          <a:lstStyle>
            <a:lvl1pPr marL="0" indent="0">
              <a:buNone/>
              <a:defRPr sz="1600"/>
            </a:lvl1pPr>
            <a:lvl2pPr>
              <a:defRPr sz="1400"/>
            </a:lvl2pPr>
            <a:lvl3pPr>
              <a:defRPr sz="1200"/>
            </a:lvl3pPr>
            <a:lvl4pPr>
              <a:defRPr sz="1100"/>
            </a:lvl4pPr>
            <a:lvl5pPr>
              <a:defRPr sz="1050"/>
            </a:lvl5pPr>
          </a:lstStyle>
          <a:p>
            <a:pPr lvl="0"/>
            <a:r>
              <a:rPr lang="en-IS"/>
              <a:t>Smelltu hér til að breyta stexta</a:t>
            </a:r>
          </a:p>
        </p:txBody>
      </p:sp>
      <p:sp>
        <p:nvSpPr>
          <p:cNvPr id="50" name="Text Placeholder 47">
            <a:extLst>
              <a:ext uri="{FF2B5EF4-FFF2-40B4-BE49-F238E27FC236}">
                <a16:creationId xmlns:a16="http://schemas.microsoft.com/office/drawing/2014/main" id="{6A35B1C7-E28B-D446-B038-073EA98F2E78}"/>
              </a:ext>
            </a:extLst>
          </p:cNvPr>
          <p:cNvSpPr>
            <a:spLocks noGrp="1"/>
          </p:cNvSpPr>
          <p:nvPr>
            <p:ph type="body" sz="quarter" idx="21" hasCustomPrompt="1"/>
          </p:nvPr>
        </p:nvSpPr>
        <p:spPr>
          <a:xfrm>
            <a:off x="6459481" y="1995285"/>
            <a:ext cx="1840750" cy="622300"/>
          </a:xfrm>
        </p:spPr>
        <p:txBody>
          <a:bodyPr>
            <a:noAutofit/>
          </a:bodyPr>
          <a:lstStyle>
            <a:lvl1pPr marL="0" indent="0">
              <a:buNone/>
              <a:defRPr sz="1600"/>
            </a:lvl1pPr>
            <a:lvl2pPr>
              <a:defRPr sz="1400"/>
            </a:lvl2pPr>
            <a:lvl3pPr>
              <a:defRPr sz="1200"/>
            </a:lvl3pPr>
            <a:lvl4pPr>
              <a:defRPr sz="1100"/>
            </a:lvl4pPr>
            <a:lvl5pPr>
              <a:defRPr sz="1050"/>
            </a:lvl5pPr>
          </a:lstStyle>
          <a:p>
            <a:pPr lvl="0"/>
            <a:r>
              <a:rPr lang="en-IS"/>
              <a:t>Smelltu hér til að breyta stexta</a:t>
            </a:r>
          </a:p>
        </p:txBody>
      </p:sp>
      <p:sp>
        <p:nvSpPr>
          <p:cNvPr id="51" name="Text Placeholder 47">
            <a:extLst>
              <a:ext uri="{FF2B5EF4-FFF2-40B4-BE49-F238E27FC236}">
                <a16:creationId xmlns:a16="http://schemas.microsoft.com/office/drawing/2014/main" id="{ECEBA3DA-5821-8C49-8932-7760BAB5C059}"/>
              </a:ext>
            </a:extLst>
          </p:cNvPr>
          <p:cNvSpPr>
            <a:spLocks noGrp="1"/>
          </p:cNvSpPr>
          <p:nvPr>
            <p:ph type="body" sz="quarter" idx="22" hasCustomPrompt="1"/>
          </p:nvPr>
        </p:nvSpPr>
        <p:spPr>
          <a:xfrm>
            <a:off x="8695681" y="1993171"/>
            <a:ext cx="1840750" cy="622300"/>
          </a:xfrm>
        </p:spPr>
        <p:txBody>
          <a:bodyPr>
            <a:noAutofit/>
          </a:bodyPr>
          <a:lstStyle>
            <a:lvl1pPr marL="0" indent="0">
              <a:buNone/>
              <a:defRPr sz="1600"/>
            </a:lvl1pPr>
            <a:lvl2pPr>
              <a:defRPr sz="1400"/>
            </a:lvl2pPr>
            <a:lvl3pPr>
              <a:defRPr sz="1200"/>
            </a:lvl3pPr>
            <a:lvl4pPr>
              <a:defRPr sz="1100"/>
            </a:lvl4pPr>
            <a:lvl5pPr>
              <a:defRPr sz="1050"/>
            </a:lvl5pPr>
          </a:lstStyle>
          <a:p>
            <a:pPr lvl="0"/>
            <a:r>
              <a:rPr lang="en-IS"/>
              <a:t>Smelltu hér til að breyta stexta</a:t>
            </a:r>
          </a:p>
        </p:txBody>
      </p:sp>
      <p:sp>
        <p:nvSpPr>
          <p:cNvPr id="52" name="Text Placeholder 47">
            <a:extLst>
              <a:ext uri="{FF2B5EF4-FFF2-40B4-BE49-F238E27FC236}">
                <a16:creationId xmlns:a16="http://schemas.microsoft.com/office/drawing/2014/main" id="{E4D2A8A7-FFF1-854A-908D-9DE0FD638459}"/>
              </a:ext>
            </a:extLst>
          </p:cNvPr>
          <p:cNvSpPr>
            <a:spLocks noGrp="1"/>
          </p:cNvSpPr>
          <p:nvPr>
            <p:ph type="body" sz="quarter" idx="23" hasCustomPrompt="1"/>
          </p:nvPr>
        </p:nvSpPr>
        <p:spPr>
          <a:xfrm>
            <a:off x="1969053" y="4478035"/>
            <a:ext cx="1840750" cy="622300"/>
          </a:xfrm>
        </p:spPr>
        <p:txBody>
          <a:bodyPr>
            <a:noAutofit/>
          </a:bodyPr>
          <a:lstStyle>
            <a:lvl1pPr marL="0" indent="0">
              <a:buNone/>
              <a:defRPr sz="1600"/>
            </a:lvl1pPr>
            <a:lvl2pPr>
              <a:defRPr sz="1400"/>
            </a:lvl2pPr>
            <a:lvl3pPr>
              <a:defRPr sz="1200"/>
            </a:lvl3pPr>
            <a:lvl4pPr>
              <a:defRPr sz="1100"/>
            </a:lvl4pPr>
            <a:lvl5pPr>
              <a:defRPr sz="1050"/>
            </a:lvl5pPr>
          </a:lstStyle>
          <a:p>
            <a:pPr lvl="0"/>
            <a:r>
              <a:rPr lang="en-IS"/>
              <a:t>Smelltu hér til að breyta stexta</a:t>
            </a:r>
          </a:p>
        </p:txBody>
      </p:sp>
      <p:sp>
        <p:nvSpPr>
          <p:cNvPr id="53" name="Text Placeholder 47">
            <a:extLst>
              <a:ext uri="{FF2B5EF4-FFF2-40B4-BE49-F238E27FC236}">
                <a16:creationId xmlns:a16="http://schemas.microsoft.com/office/drawing/2014/main" id="{EA676FDA-0515-DB44-A6B1-7C8C5B6F59FD}"/>
              </a:ext>
            </a:extLst>
          </p:cNvPr>
          <p:cNvSpPr>
            <a:spLocks noGrp="1"/>
          </p:cNvSpPr>
          <p:nvPr>
            <p:ph type="body" sz="quarter" idx="24" hasCustomPrompt="1"/>
          </p:nvPr>
        </p:nvSpPr>
        <p:spPr>
          <a:xfrm>
            <a:off x="4200253" y="4478035"/>
            <a:ext cx="1840750" cy="622300"/>
          </a:xfrm>
        </p:spPr>
        <p:txBody>
          <a:bodyPr>
            <a:noAutofit/>
          </a:bodyPr>
          <a:lstStyle>
            <a:lvl1pPr marL="0" indent="0">
              <a:buNone/>
              <a:defRPr sz="1600"/>
            </a:lvl1pPr>
            <a:lvl2pPr>
              <a:defRPr sz="1400"/>
            </a:lvl2pPr>
            <a:lvl3pPr>
              <a:defRPr sz="1200"/>
            </a:lvl3pPr>
            <a:lvl4pPr>
              <a:defRPr sz="1100"/>
            </a:lvl4pPr>
            <a:lvl5pPr>
              <a:defRPr sz="1050"/>
            </a:lvl5pPr>
          </a:lstStyle>
          <a:p>
            <a:pPr lvl="0"/>
            <a:r>
              <a:rPr lang="en-IS"/>
              <a:t>Smelltu hér til að breyta stexta</a:t>
            </a:r>
          </a:p>
        </p:txBody>
      </p:sp>
      <p:sp>
        <p:nvSpPr>
          <p:cNvPr id="54" name="Text Placeholder 47">
            <a:extLst>
              <a:ext uri="{FF2B5EF4-FFF2-40B4-BE49-F238E27FC236}">
                <a16:creationId xmlns:a16="http://schemas.microsoft.com/office/drawing/2014/main" id="{8969A3E0-7FAD-7C47-8420-447DA24F3A70}"/>
              </a:ext>
            </a:extLst>
          </p:cNvPr>
          <p:cNvSpPr>
            <a:spLocks noGrp="1"/>
          </p:cNvSpPr>
          <p:nvPr>
            <p:ph type="body" sz="quarter" idx="25" hasCustomPrompt="1"/>
          </p:nvPr>
        </p:nvSpPr>
        <p:spPr>
          <a:xfrm>
            <a:off x="6431453" y="4480239"/>
            <a:ext cx="1840750" cy="622300"/>
          </a:xfrm>
        </p:spPr>
        <p:txBody>
          <a:bodyPr>
            <a:noAutofit/>
          </a:bodyPr>
          <a:lstStyle>
            <a:lvl1pPr marL="0" indent="0">
              <a:buNone/>
              <a:defRPr sz="1600"/>
            </a:lvl1pPr>
            <a:lvl2pPr>
              <a:defRPr sz="1400"/>
            </a:lvl2pPr>
            <a:lvl3pPr>
              <a:defRPr sz="1200"/>
            </a:lvl3pPr>
            <a:lvl4pPr>
              <a:defRPr sz="1100"/>
            </a:lvl4pPr>
            <a:lvl5pPr>
              <a:defRPr sz="1050"/>
            </a:lvl5pPr>
          </a:lstStyle>
          <a:p>
            <a:pPr lvl="0"/>
            <a:r>
              <a:rPr lang="en-IS"/>
              <a:t>Smelltu hér til að breyta stexta</a:t>
            </a:r>
          </a:p>
        </p:txBody>
      </p:sp>
      <p:sp>
        <p:nvSpPr>
          <p:cNvPr id="55" name="Text Placeholder 47">
            <a:extLst>
              <a:ext uri="{FF2B5EF4-FFF2-40B4-BE49-F238E27FC236}">
                <a16:creationId xmlns:a16="http://schemas.microsoft.com/office/drawing/2014/main" id="{5B8429AB-DF5E-5243-980D-C87999921F2F}"/>
              </a:ext>
            </a:extLst>
          </p:cNvPr>
          <p:cNvSpPr>
            <a:spLocks noGrp="1"/>
          </p:cNvSpPr>
          <p:nvPr>
            <p:ph type="body" sz="quarter" idx="26" hasCustomPrompt="1"/>
          </p:nvPr>
        </p:nvSpPr>
        <p:spPr>
          <a:xfrm>
            <a:off x="8666686" y="4489383"/>
            <a:ext cx="1840750" cy="622300"/>
          </a:xfrm>
        </p:spPr>
        <p:txBody>
          <a:bodyPr>
            <a:noAutofit/>
          </a:bodyPr>
          <a:lstStyle>
            <a:lvl1pPr marL="0" indent="0">
              <a:buNone/>
              <a:defRPr sz="1600"/>
            </a:lvl1pPr>
            <a:lvl2pPr>
              <a:defRPr sz="1400"/>
            </a:lvl2pPr>
            <a:lvl3pPr>
              <a:defRPr sz="1200"/>
            </a:lvl3pPr>
            <a:lvl4pPr>
              <a:defRPr sz="1100"/>
            </a:lvl4pPr>
            <a:lvl5pPr>
              <a:defRPr sz="1050"/>
            </a:lvl5pPr>
          </a:lstStyle>
          <a:p>
            <a:pPr lvl="0"/>
            <a:r>
              <a:rPr lang="en-IS"/>
              <a:t>Smelltu hér til að breyta stexta</a:t>
            </a:r>
          </a:p>
        </p:txBody>
      </p:sp>
    </p:spTree>
    <p:extLst>
      <p:ext uri="{BB962C8B-B14F-4D97-AF65-F5344CB8AC3E}">
        <p14:creationId xmlns:p14="http://schemas.microsoft.com/office/powerpoint/2010/main" val="415518135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Mynd með text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CE8B67-DB8D-9A4A-9A7C-8CFC79C960AC}"/>
              </a:ext>
            </a:extLst>
          </p:cNvPr>
          <p:cNvSpPr>
            <a:spLocks noGrp="1"/>
          </p:cNvSpPr>
          <p:nvPr>
            <p:ph type="title" hasCustomPrompt="1"/>
          </p:nvPr>
        </p:nvSpPr>
        <p:spPr>
          <a:xfrm>
            <a:off x="1127125" y="1085850"/>
            <a:ext cx="3644900" cy="971550"/>
          </a:xfrm>
          <a:prstGeom prst="rect">
            <a:avLst/>
          </a:prstGeom>
        </p:spPr>
        <p:txBody>
          <a:bodyPr anchor="b"/>
          <a:lstStyle>
            <a:lvl1pPr>
              <a:defRPr sz="3200"/>
            </a:lvl1pPr>
          </a:lstStyle>
          <a:p>
            <a:r>
              <a:rPr lang="en-GB" err="1"/>
              <a:t>Smelltu</a:t>
            </a:r>
            <a:r>
              <a:rPr lang="en-GB"/>
              <a:t> </a:t>
            </a:r>
            <a:r>
              <a:rPr lang="en-GB" err="1"/>
              <a:t>hér</a:t>
            </a:r>
            <a:r>
              <a:rPr lang="en-GB"/>
              <a:t> </a:t>
            </a:r>
            <a:r>
              <a:rPr lang="en-GB" err="1"/>
              <a:t>til</a:t>
            </a:r>
            <a:r>
              <a:rPr lang="en-GB"/>
              <a:t> </a:t>
            </a:r>
            <a:r>
              <a:rPr lang="en-GB" err="1"/>
              <a:t>að</a:t>
            </a:r>
            <a:r>
              <a:rPr lang="en-GB"/>
              <a:t> </a:t>
            </a:r>
            <a:r>
              <a:rPr lang="en-GB" err="1"/>
              <a:t>breyta</a:t>
            </a:r>
            <a:r>
              <a:rPr lang="en-GB"/>
              <a:t> </a:t>
            </a:r>
            <a:r>
              <a:rPr lang="en-GB" err="1"/>
              <a:t>fyrirsögn</a:t>
            </a:r>
            <a:endParaRPr lang="en-IS"/>
          </a:p>
        </p:txBody>
      </p:sp>
      <p:sp>
        <p:nvSpPr>
          <p:cNvPr id="3" name="Picture Placeholder 2">
            <a:extLst>
              <a:ext uri="{FF2B5EF4-FFF2-40B4-BE49-F238E27FC236}">
                <a16:creationId xmlns:a16="http://schemas.microsoft.com/office/drawing/2014/main" id="{042C8670-07CE-7945-9708-5A8868A538A7}"/>
              </a:ext>
            </a:extLst>
          </p:cNvPr>
          <p:cNvSpPr>
            <a:spLocks noGrp="1"/>
          </p:cNvSpPr>
          <p:nvPr>
            <p:ph type="pic" idx="1" hasCustomPrompt="1"/>
          </p:nvPr>
        </p:nvSpPr>
        <p:spPr>
          <a:xfrm>
            <a:off x="5183188" y="1085850"/>
            <a:ext cx="6172200" cy="47752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IS"/>
              <a:t>Mynd</a:t>
            </a:r>
          </a:p>
        </p:txBody>
      </p:sp>
      <p:sp>
        <p:nvSpPr>
          <p:cNvPr id="4" name="Text Placeholder 3">
            <a:extLst>
              <a:ext uri="{FF2B5EF4-FFF2-40B4-BE49-F238E27FC236}">
                <a16:creationId xmlns:a16="http://schemas.microsoft.com/office/drawing/2014/main" id="{CCDA280D-9D29-F742-A6D3-42FD9BE0315D}"/>
              </a:ext>
            </a:extLst>
          </p:cNvPr>
          <p:cNvSpPr>
            <a:spLocks noGrp="1"/>
          </p:cNvSpPr>
          <p:nvPr>
            <p:ph type="body" sz="half" idx="2" hasCustomPrompt="1"/>
          </p:nvPr>
        </p:nvSpPr>
        <p:spPr>
          <a:xfrm>
            <a:off x="1127125" y="2057400"/>
            <a:ext cx="3644900"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err="1"/>
              <a:t>Smelltu</a:t>
            </a:r>
            <a:r>
              <a:rPr lang="en-GB"/>
              <a:t> </a:t>
            </a:r>
            <a:r>
              <a:rPr lang="en-GB" err="1"/>
              <a:t>hér</a:t>
            </a:r>
            <a:r>
              <a:rPr lang="en-GB"/>
              <a:t> </a:t>
            </a:r>
            <a:r>
              <a:rPr lang="en-GB" err="1"/>
              <a:t>til</a:t>
            </a:r>
            <a:r>
              <a:rPr lang="en-GB"/>
              <a:t> </a:t>
            </a:r>
            <a:r>
              <a:rPr lang="en-GB" err="1"/>
              <a:t>að</a:t>
            </a:r>
            <a:r>
              <a:rPr lang="en-GB"/>
              <a:t> </a:t>
            </a:r>
            <a:r>
              <a:rPr lang="en-GB" err="1"/>
              <a:t>breyta</a:t>
            </a:r>
            <a:r>
              <a:rPr lang="en-GB"/>
              <a:t> </a:t>
            </a:r>
            <a:r>
              <a:rPr lang="en-GB" err="1"/>
              <a:t>texta</a:t>
            </a:r>
            <a:endParaRPr lang="en-GB"/>
          </a:p>
        </p:txBody>
      </p:sp>
    </p:spTree>
    <p:extLst>
      <p:ext uri="{BB962C8B-B14F-4D97-AF65-F5344CB8AC3E}">
        <p14:creationId xmlns:p14="http://schemas.microsoft.com/office/powerpoint/2010/main" val="33939923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Mynd-venjule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042C8670-07CE-7945-9708-5A8868A538A7}"/>
              </a:ext>
            </a:extLst>
          </p:cNvPr>
          <p:cNvSpPr>
            <a:spLocks noGrp="1"/>
          </p:cNvSpPr>
          <p:nvPr>
            <p:ph type="pic" idx="1" hasCustomPrompt="1"/>
          </p:nvPr>
        </p:nvSpPr>
        <p:spPr>
          <a:xfrm>
            <a:off x="1785257" y="1085850"/>
            <a:ext cx="8621486" cy="51149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IS"/>
              <a:t>Mynd</a:t>
            </a:r>
          </a:p>
        </p:txBody>
      </p:sp>
    </p:spTree>
    <p:extLst>
      <p:ext uri="{BB962C8B-B14F-4D97-AF65-F5344CB8AC3E}">
        <p14:creationId xmlns:p14="http://schemas.microsoft.com/office/powerpoint/2010/main" val="423618748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Mynd-stór">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042C8670-07CE-7945-9708-5A8868A538A7}"/>
              </a:ext>
            </a:extLst>
          </p:cNvPr>
          <p:cNvSpPr>
            <a:spLocks noGrp="1"/>
          </p:cNvSpPr>
          <p:nvPr>
            <p:ph type="pic" idx="1" hasCustomPrompt="1"/>
          </p:nvPr>
        </p:nvSpPr>
        <p:spPr>
          <a:xfrm>
            <a:off x="1127125" y="368300"/>
            <a:ext cx="10225088" cy="6121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IS"/>
              <a:t>Mynd</a:t>
            </a:r>
          </a:p>
        </p:txBody>
      </p:sp>
    </p:spTree>
    <p:extLst>
      <p:ext uri="{BB962C8B-B14F-4D97-AF65-F5344CB8AC3E}">
        <p14:creationId xmlns:p14="http://schemas.microsoft.com/office/powerpoint/2010/main" val="171935365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blank" preserve="1">
  <p:cSld name="Logo01">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E9D05BE-49F7-264E-826B-350C28AB35B5}"/>
              </a:ext>
            </a:extLst>
          </p:cNvPr>
          <p:cNvPicPr>
            <a:picLocks noChangeAspect="1"/>
          </p:cNvPicPr>
          <p:nvPr userDrawn="1"/>
        </p:nvPicPr>
        <p:blipFill>
          <a:blip r:embed="rId2"/>
          <a:stretch>
            <a:fillRect/>
          </a:stretch>
        </p:blipFill>
        <p:spPr>
          <a:xfrm>
            <a:off x="3666331" y="2746445"/>
            <a:ext cx="4859337" cy="1365109"/>
          </a:xfrm>
          <a:prstGeom prst="rect">
            <a:avLst/>
          </a:prstGeom>
        </p:spPr>
      </p:pic>
    </p:spTree>
    <p:extLst>
      <p:ext uri="{BB962C8B-B14F-4D97-AF65-F5344CB8AC3E}">
        <p14:creationId xmlns:p14="http://schemas.microsoft.com/office/powerpoint/2010/main" val="291151565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blank" preserve="1">
  <p:cSld name="Logo02">
    <p:bg>
      <p:bgPr>
        <a:solidFill>
          <a:schemeClr val="tx2"/>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E25FB45-466C-0DE0-B666-C95ED984BA8C}"/>
              </a:ext>
            </a:extLst>
          </p:cNvPr>
          <p:cNvPicPr>
            <a:picLocks noChangeAspect="1"/>
          </p:cNvPicPr>
          <p:nvPr userDrawn="1"/>
        </p:nvPicPr>
        <p:blipFill>
          <a:blip r:embed="rId2"/>
          <a:stretch>
            <a:fillRect/>
          </a:stretch>
        </p:blipFill>
        <p:spPr>
          <a:xfrm>
            <a:off x="3663255" y="2745976"/>
            <a:ext cx="4874458" cy="1368566"/>
          </a:xfrm>
          <a:prstGeom prst="rect">
            <a:avLst/>
          </a:prstGeom>
        </p:spPr>
      </p:pic>
    </p:spTree>
    <p:extLst>
      <p:ext uri="{BB962C8B-B14F-4D97-AF65-F5344CB8AC3E}">
        <p14:creationId xmlns:p14="http://schemas.microsoft.com/office/powerpoint/2010/main" val="316500006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ilskyggna">
    <p:spTree>
      <p:nvGrpSpPr>
        <p:cNvPr id="1" name=""/>
        <p:cNvGrpSpPr/>
        <p:nvPr/>
      </p:nvGrpSpPr>
      <p:grpSpPr>
        <a:xfrm>
          <a:off x="0" y="0"/>
          <a:ext cx="0" cy="0"/>
          <a:chOff x="0" y="0"/>
          <a:chExt cx="0" cy="0"/>
        </a:xfrm>
      </p:grpSpPr>
      <p:sp>
        <p:nvSpPr>
          <p:cNvPr id="2" name="Titill 1">
            <a:extLst>
              <a:ext uri="{FF2B5EF4-FFF2-40B4-BE49-F238E27FC236}">
                <a16:creationId xmlns:a16="http://schemas.microsoft.com/office/drawing/2014/main" id="{DE102527-94AD-E541-FE95-4E34920B95CC}"/>
              </a:ext>
            </a:extLst>
          </p:cNvPr>
          <p:cNvSpPr>
            <a:spLocks noGrp="1"/>
          </p:cNvSpPr>
          <p:nvPr>
            <p:ph type="ctrTitle"/>
          </p:nvPr>
        </p:nvSpPr>
        <p:spPr>
          <a:xfrm>
            <a:off x="1524000" y="1122363"/>
            <a:ext cx="9144000" cy="2387600"/>
          </a:xfrm>
        </p:spPr>
        <p:txBody>
          <a:bodyPr anchor="b"/>
          <a:lstStyle>
            <a:lvl1pPr algn="ctr">
              <a:defRPr sz="6000"/>
            </a:lvl1pPr>
          </a:lstStyle>
          <a:p>
            <a:r>
              <a:rPr lang="is-IS"/>
              <a:t>Smelltu til að breyta stíl aðaltitils</a:t>
            </a:r>
          </a:p>
        </p:txBody>
      </p:sp>
      <p:sp>
        <p:nvSpPr>
          <p:cNvPr id="3" name="Undirtitill 2">
            <a:extLst>
              <a:ext uri="{FF2B5EF4-FFF2-40B4-BE49-F238E27FC236}">
                <a16:creationId xmlns:a16="http://schemas.microsoft.com/office/drawing/2014/main" id="{68C5A9A2-F877-FA0F-67B3-19BDC06E583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s-IS"/>
              <a:t>Smelltu til að breyta stíl aðalundirtitla</a:t>
            </a:r>
          </a:p>
        </p:txBody>
      </p:sp>
      <p:sp>
        <p:nvSpPr>
          <p:cNvPr id="4" name="Dagsetningarstaðgengill 3">
            <a:extLst>
              <a:ext uri="{FF2B5EF4-FFF2-40B4-BE49-F238E27FC236}">
                <a16:creationId xmlns:a16="http://schemas.microsoft.com/office/drawing/2014/main" id="{78A91988-CA02-CA47-14AE-1C38A6410A90}"/>
              </a:ext>
            </a:extLst>
          </p:cNvPr>
          <p:cNvSpPr>
            <a:spLocks noGrp="1"/>
          </p:cNvSpPr>
          <p:nvPr>
            <p:ph type="dt" sz="half" idx="10"/>
          </p:nvPr>
        </p:nvSpPr>
        <p:spPr/>
        <p:txBody>
          <a:bodyPr/>
          <a:lstStyle/>
          <a:p>
            <a:fld id="{82C0A8B0-2FD9-41A2-9069-7DBC146BEA8E}" type="datetimeFigureOut">
              <a:rPr lang="is-IS" smtClean="0"/>
              <a:t>3.11.2023</a:t>
            </a:fld>
            <a:endParaRPr lang="is-IS"/>
          </a:p>
        </p:txBody>
      </p:sp>
      <p:sp>
        <p:nvSpPr>
          <p:cNvPr id="5" name="Síðufótarstaðgengill 4">
            <a:extLst>
              <a:ext uri="{FF2B5EF4-FFF2-40B4-BE49-F238E27FC236}">
                <a16:creationId xmlns:a16="http://schemas.microsoft.com/office/drawing/2014/main" id="{6D2C36E8-D8B5-E045-36DD-92E9C8CEEA7F}"/>
              </a:ext>
            </a:extLst>
          </p:cNvPr>
          <p:cNvSpPr>
            <a:spLocks noGrp="1"/>
          </p:cNvSpPr>
          <p:nvPr>
            <p:ph type="ftr" sz="quarter" idx="11"/>
          </p:nvPr>
        </p:nvSpPr>
        <p:spPr/>
        <p:txBody>
          <a:bodyPr/>
          <a:lstStyle/>
          <a:p>
            <a:endParaRPr lang="is-IS"/>
          </a:p>
        </p:txBody>
      </p:sp>
      <p:sp>
        <p:nvSpPr>
          <p:cNvPr id="6" name="Skyggnunúmersstaðgengill 5">
            <a:extLst>
              <a:ext uri="{FF2B5EF4-FFF2-40B4-BE49-F238E27FC236}">
                <a16:creationId xmlns:a16="http://schemas.microsoft.com/office/drawing/2014/main" id="{952EE70F-FF6C-EF59-F8ED-39EC5D395BEC}"/>
              </a:ext>
            </a:extLst>
          </p:cNvPr>
          <p:cNvSpPr>
            <a:spLocks noGrp="1"/>
          </p:cNvSpPr>
          <p:nvPr>
            <p:ph type="sldNum" sz="quarter" idx="12"/>
          </p:nvPr>
        </p:nvSpPr>
        <p:spPr/>
        <p:txBody>
          <a:bodyPr/>
          <a:lstStyle/>
          <a:p>
            <a:fld id="{A47DB657-9BA6-4136-9ECC-CDA67AE90DD9}" type="slidenum">
              <a:rPr lang="is-IS" smtClean="0"/>
              <a:t>‹#›</a:t>
            </a:fld>
            <a:endParaRPr lang="is-IS"/>
          </a:p>
        </p:txBody>
      </p:sp>
    </p:spTree>
    <p:extLst>
      <p:ext uri="{BB962C8B-B14F-4D97-AF65-F5344CB8AC3E}">
        <p14:creationId xmlns:p14="http://schemas.microsoft.com/office/powerpoint/2010/main" val="9209544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Upphafsglæra04">
    <p:bg>
      <p:bgPr>
        <a:solidFill>
          <a:schemeClr val="accent3"/>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4D0F6D3-B712-DC4B-BE7E-66FAFC3B2288}"/>
              </a:ext>
            </a:extLst>
          </p:cNvPr>
          <p:cNvSpPr/>
          <p:nvPr userDrawn="1"/>
        </p:nvSpPr>
        <p:spPr>
          <a:xfrm>
            <a:off x="320948" y="260392"/>
            <a:ext cx="635841" cy="93256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sp>
        <p:nvSpPr>
          <p:cNvPr id="2" name="Title 1">
            <a:extLst>
              <a:ext uri="{FF2B5EF4-FFF2-40B4-BE49-F238E27FC236}">
                <a16:creationId xmlns:a16="http://schemas.microsoft.com/office/drawing/2014/main" id="{76BE683A-F79B-C745-8CB3-9F08CDFE53E9}"/>
              </a:ext>
            </a:extLst>
          </p:cNvPr>
          <p:cNvSpPr>
            <a:spLocks noGrp="1"/>
          </p:cNvSpPr>
          <p:nvPr>
            <p:ph type="ctrTitle" hasCustomPrompt="1"/>
          </p:nvPr>
        </p:nvSpPr>
        <p:spPr>
          <a:xfrm>
            <a:off x="1481042" y="1449387"/>
            <a:ext cx="9186958" cy="2374901"/>
          </a:xfrm>
          <a:prstGeom prst="rect">
            <a:avLst/>
          </a:prstGeom>
        </p:spPr>
        <p:txBody>
          <a:bodyPr anchor="b">
            <a:normAutofit/>
          </a:bodyPr>
          <a:lstStyle>
            <a:lvl1pPr algn="l">
              <a:defRPr sz="5400" b="1">
                <a:solidFill>
                  <a:schemeClr val="tx1"/>
                </a:solidFill>
              </a:defRPr>
            </a:lvl1pPr>
          </a:lstStyle>
          <a:p>
            <a:r>
              <a:rPr lang="en-GB" err="1"/>
              <a:t>Fyrirsögn</a:t>
            </a:r>
            <a:r>
              <a:rPr lang="en-GB"/>
              <a:t> </a:t>
            </a:r>
            <a:r>
              <a:rPr lang="en-GB" err="1"/>
              <a:t>fyrirlesturs</a:t>
            </a:r>
            <a:endParaRPr lang="en-IS"/>
          </a:p>
        </p:txBody>
      </p:sp>
      <p:sp>
        <p:nvSpPr>
          <p:cNvPr id="3" name="Subtitle 2">
            <a:extLst>
              <a:ext uri="{FF2B5EF4-FFF2-40B4-BE49-F238E27FC236}">
                <a16:creationId xmlns:a16="http://schemas.microsoft.com/office/drawing/2014/main" id="{2941BE54-0A89-594D-96C2-648A5BDEA8CE}"/>
              </a:ext>
            </a:extLst>
          </p:cNvPr>
          <p:cNvSpPr>
            <a:spLocks noGrp="1"/>
          </p:cNvSpPr>
          <p:nvPr>
            <p:ph type="subTitle" idx="1" hasCustomPrompt="1"/>
          </p:nvPr>
        </p:nvSpPr>
        <p:spPr>
          <a:xfrm>
            <a:off x="1481042" y="3872062"/>
            <a:ext cx="9186958" cy="638569"/>
          </a:xfrm>
        </p:spPr>
        <p:txBody>
          <a:bodyPr>
            <a:normAutofit/>
          </a:bodyPr>
          <a:lstStyle>
            <a:lvl1pPr marL="0" indent="0" algn="l">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err="1"/>
              <a:t>Undirtitill</a:t>
            </a:r>
            <a:r>
              <a:rPr lang="en-GB"/>
              <a:t> </a:t>
            </a:r>
            <a:r>
              <a:rPr lang="en-GB" err="1"/>
              <a:t>fyrirlesturs</a:t>
            </a:r>
            <a:endParaRPr lang="en-IS"/>
          </a:p>
        </p:txBody>
      </p:sp>
      <p:sp>
        <p:nvSpPr>
          <p:cNvPr id="17" name="Footer Placeholder 16">
            <a:extLst>
              <a:ext uri="{FF2B5EF4-FFF2-40B4-BE49-F238E27FC236}">
                <a16:creationId xmlns:a16="http://schemas.microsoft.com/office/drawing/2014/main" id="{FBF90211-82B1-AA41-A70A-140D288932C8}"/>
              </a:ext>
            </a:extLst>
          </p:cNvPr>
          <p:cNvSpPr>
            <a:spLocks noGrp="1"/>
          </p:cNvSpPr>
          <p:nvPr>
            <p:ph type="ftr" sz="quarter" idx="11"/>
          </p:nvPr>
        </p:nvSpPr>
        <p:spPr>
          <a:xfrm>
            <a:off x="1481042" y="6489700"/>
            <a:ext cx="6672358" cy="231775"/>
          </a:xfrm>
        </p:spPr>
        <p:txBody>
          <a:bodyPr/>
          <a:lstStyle>
            <a:lvl1pPr>
              <a:defRPr>
                <a:solidFill>
                  <a:schemeClr val="tx1"/>
                </a:solidFill>
              </a:defRPr>
            </a:lvl1pPr>
          </a:lstStyle>
          <a:p>
            <a:pPr algn="l"/>
            <a:r>
              <a:rPr lang="en-IS"/>
              <a:t>Nafn og dagsetning</a:t>
            </a:r>
          </a:p>
        </p:txBody>
      </p:sp>
      <p:pic>
        <p:nvPicPr>
          <p:cNvPr id="7" name="Picture 6">
            <a:extLst>
              <a:ext uri="{FF2B5EF4-FFF2-40B4-BE49-F238E27FC236}">
                <a16:creationId xmlns:a16="http://schemas.microsoft.com/office/drawing/2014/main" id="{1B58775D-950C-8048-4DD7-09552E4CEB20}"/>
              </a:ext>
            </a:extLst>
          </p:cNvPr>
          <p:cNvPicPr>
            <a:picLocks noChangeAspect="1"/>
          </p:cNvPicPr>
          <p:nvPr userDrawn="1"/>
        </p:nvPicPr>
        <p:blipFill>
          <a:blip r:embed="rId2"/>
          <a:stretch>
            <a:fillRect/>
          </a:stretch>
        </p:blipFill>
        <p:spPr>
          <a:xfrm>
            <a:off x="371474" y="372913"/>
            <a:ext cx="468313" cy="736570"/>
          </a:xfrm>
          <a:prstGeom prst="rect">
            <a:avLst/>
          </a:prstGeom>
        </p:spPr>
      </p:pic>
    </p:spTree>
    <p:extLst>
      <p:ext uri="{BB962C8B-B14F-4D97-AF65-F5344CB8AC3E}">
        <p14:creationId xmlns:p14="http://schemas.microsoft.com/office/powerpoint/2010/main" val="2756634568"/>
      </p:ext>
    </p:extLst>
  </p:cSld>
  <p:clrMapOvr>
    <a:masterClrMapping/>
  </p:clrMapOvr>
  <p:extLst>
    <p:ext uri="{DCECCB84-F9BA-43D5-87BE-67443E8EF086}">
      <p15:sldGuideLst xmlns:p15="http://schemas.microsoft.com/office/powerpoint/2012/main">
        <p15:guide id="1" orient="horz" pos="2409" userDrawn="1">
          <p15:clr>
            <a:srgbClr val="FBAE40"/>
          </p15:clr>
        </p15:guide>
        <p15:guide id="2" pos="3840"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ill og efni">
    <p:spTree>
      <p:nvGrpSpPr>
        <p:cNvPr id="1" name=""/>
        <p:cNvGrpSpPr/>
        <p:nvPr/>
      </p:nvGrpSpPr>
      <p:grpSpPr>
        <a:xfrm>
          <a:off x="0" y="0"/>
          <a:ext cx="0" cy="0"/>
          <a:chOff x="0" y="0"/>
          <a:chExt cx="0" cy="0"/>
        </a:xfrm>
      </p:grpSpPr>
      <p:sp>
        <p:nvSpPr>
          <p:cNvPr id="2" name="Titill 1">
            <a:extLst>
              <a:ext uri="{FF2B5EF4-FFF2-40B4-BE49-F238E27FC236}">
                <a16:creationId xmlns:a16="http://schemas.microsoft.com/office/drawing/2014/main" id="{BDD1D773-80DA-3E4B-B233-93BD6E59E632}"/>
              </a:ext>
            </a:extLst>
          </p:cNvPr>
          <p:cNvSpPr>
            <a:spLocks noGrp="1"/>
          </p:cNvSpPr>
          <p:nvPr>
            <p:ph type="title"/>
          </p:nvPr>
        </p:nvSpPr>
        <p:spPr/>
        <p:txBody>
          <a:bodyPr/>
          <a:lstStyle/>
          <a:p>
            <a:r>
              <a:rPr lang="is-IS"/>
              <a:t>Smelltu til að breyta stíl aðaltitils</a:t>
            </a:r>
          </a:p>
        </p:txBody>
      </p:sp>
      <p:sp>
        <p:nvSpPr>
          <p:cNvPr id="3" name="Staðgengill efnis 2">
            <a:extLst>
              <a:ext uri="{FF2B5EF4-FFF2-40B4-BE49-F238E27FC236}">
                <a16:creationId xmlns:a16="http://schemas.microsoft.com/office/drawing/2014/main" id="{DB52BC0C-AAE1-7F07-26A4-1B68BF3FD03F}"/>
              </a:ext>
            </a:extLst>
          </p:cNvPr>
          <p:cNvSpPr>
            <a:spLocks noGrp="1"/>
          </p:cNvSpPr>
          <p:nvPr>
            <p:ph idx="1"/>
          </p:nvPr>
        </p:nvSpPr>
        <p:spPr/>
        <p:txBody>
          <a:bodyPr/>
          <a:lstStyle/>
          <a:p>
            <a:pPr lvl="0"/>
            <a:r>
              <a:rPr lang="is-IS"/>
              <a:t>Smelltu til að breyta textastílum frumgerðar</a:t>
            </a:r>
          </a:p>
          <a:p>
            <a:pPr lvl="1"/>
            <a:r>
              <a:rPr lang="is-IS"/>
              <a:t>Annað stig</a:t>
            </a:r>
          </a:p>
          <a:p>
            <a:pPr lvl="2"/>
            <a:r>
              <a:rPr lang="is-IS"/>
              <a:t>Þriðja stig</a:t>
            </a:r>
          </a:p>
          <a:p>
            <a:pPr lvl="3"/>
            <a:r>
              <a:rPr lang="is-IS"/>
              <a:t>Fjórða stig</a:t>
            </a:r>
          </a:p>
          <a:p>
            <a:pPr lvl="4"/>
            <a:r>
              <a:rPr lang="is-IS"/>
              <a:t>Fimmta stig</a:t>
            </a:r>
          </a:p>
        </p:txBody>
      </p:sp>
      <p:sp>
        <p:nvSpPr>
          <p:cNvPr id="4" name="Dagsetningarstaðgengill 3">
            <a:extLst>
              <a:ext uri="{FF2B5EF4-FFF2-40B4-BE49-F238E27FC236}">
                <a16:creationId xmlns:a16="http://schemas.microsoft.com/office/drawing/2014/main" id="{EC9118D5-C0A4-62F6-96B4-C33063FE482B}"/>
              </a:ext>
            </a:extLst>
          </p:cNvPr>
          <p:cNvSpPr>
            <a:spLocks noGrp="1"/>
          </p:cNvSpPr>
          <p:nvPr>
            <p:ph type="dt" sz="half" idx="10"/>
          </p:nvPr>
        </p:nvSpPr>
        <p:spPr/>
        <p:txBody>
          <a:bodyPr/>
          <a:lstStyle/>
          <a:p>
            <a:fld id="{82C0A8B0-2FD9-41A2-9069-7DBC146BEA8E}" type="datetimeFigureOut">
              <a:rPr lang="is-IS" smtClean="0"/>
              <a:t>3.11.2023</a:t>
            </a:fld>
            <a:endParaRPr lang="is-IS"/>
          </a:p>
        </p:txBody>
      </p:sp>
      <p:sp>
        <p:nvSpPr>
          <p:cNvPr id="5" name="Síðufótarstaðgengill 4">
            <a:extLst>
              <a:ext uri="{FF2B5EF4-FFF2-40B4-BE49-F238E27FC236}">
                <a16:creationId xmlns:a16="http://schemas.microsoft.com/office/drawing/2014/main" id="{2A7323F2-C1C0-8F9A-BC10-21325A0A6E59}"/>
              </a:ext>
            </a:extLst>
          </p:cNvPr>
          <p:cNvSpPr>
            <a:spLocks noGrp="1"/>
          </p:cNvSpPr>
          <p:nvPr>
            <p:ph type="ftr" sz="quarter" idx="11"/>
          </p:nvPr>
        </p:nvSpPr>
        <p:spPr/>
        <p:txBody>
          <a:bodyPr/>
          <a:lstStyle/>
          <a:p>
            <a:endParaRPr lang="is-IS"/>
          </a:p>
        </p:txBody>
      </p:sp>
      <p:sp>
        <p:nvSpPr>
          <p:cNvPr id="6" name="Skyggnunúmersstaðgengill 5">
            <a:extLst>
              <a:ext uri="{FF2B5EF4-FFF2-40B4-BE49-F238E27FC236}">
                <a16:creationId xmlns:a16="http://schemas.microsoft.com/office/drawing/2014/main" id="{0F3B2750-C379-DD0A-D6D5-4F168E10D102}"/>
              </a:ext>
            </a:extLst>
          </p:cNvPr>
          <p:cNvSpPr>
            <a:spLocks noGrp="1"/>
          </p:cNvSpPr>
          <p:nvPr>
            <p:ph type="sldNum" sz="quarter" idx="12"/>
          </p:nvPr>
        </p:nvSpPr>
        <p:spPr/>
        <p:txBody>
          <a:bodyPr/>
          <a:lstStyle/>
          <a:p>
            <a:fld id="{A47DB657-9BA6-4136-9ECC-CDA67AE90DD9}" type="slidenum">
              <a:rPr lang="is-IS" smtClean="0"/>
              <a:t>‹#›</a:t>
            </a:fld>
            <a:endParaRPr lang="is-IS"/>
          </a:p>
        </p:txBody>
      </p:sp>
    </p:spTree>
    <p:extLst>
      <p:ext uri="{BB962C8B-B14F-4D97-AF65-F5344CB8AC3E}">
        <p14:creationId xmlns:p14="http://schemas.microsoft.com/office/powerpoint/2010/main" val="391850771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Kaflafyrirsögn">
    <p:spTree>
      <p:nvGrpSpPr>
        <p:cNvPr id="1" name=""/>
        <p:cNvGrpSpPr/>
        <p:nvPr/>
      </p:nvGrpSpPr>
      <p:grpSpPr>
        <a:xfrm>
          <a:off x="0" y="0"/>
          <a:ext cx="0" cy="0"/>
          <a:chOff x="0" y="0"/>
          <a:chExt cx="0" cy="0"/>
        </a:xfrm>
      </p:grpSpPr>
      <p:sp>
        <p:nvSpPr>
          <p:cNvPr id="2" name="Titill 1">
            <a:extLst>
              <a:ext uri="{FF2B5EF4-FFF2-40B4-BE49-F238E27FC236}">
                <a16:creationId xmlns:a16="http://schemas.microsoft.com/office/drawing/2014/main" id="{E571B313-7CDF-262C-A2BE-71ECEDD1CB49}"/>
              </a:ext>
            </a:extLst>
          </p:cNvPr>
          <p:cNvSpPr>
            <a:spLocks noGrp="1"/>
          </p:cNvSpPr>
          <p:nvPr>
            <p:ph type="title"/>
          </p:nvPr>
        </p:nvSpPr>
        <p:spPr>
          <a:xfrm>
            <a:off x="831850" y="1709738"/>
            <a:ext cx="10515600" cy="2852737"/>
          </a:xfrm>
        </p:spPr>
        <p:txBody>
          <a:bodyPr anchor="b"/>
          <a:lstStyle>
            <a:lvl1pPr>
              <a:defRPr sz="6000"/>
            </a:lvl1pPr>
          </a:lstStyle>
          <a:p>
            <a:r>
              <a:rPr lang="is-IS"/>
              <a:t>Smelltu til að breyta stíl aðaltitils</a:t>
            </a:r>
          </a:p>
        </p:txBody>
      </p:sp>
      <p:sp>
        <p:nvSpPr>
          <p:cNvPr id="3" name="Textastaðgengill 2">
            <a:extLst>
              <a:ext uri="{FF2B5EF4-FFF2-40B4-BE49-F238E27FC236}">
                <a16:creationId xmlns:a16="http://schemas.microsoft.com/office/drawing/2014/main" id="{F3A1FE3A-F3BE-9A40-3F52-06F87C3BD54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s-IS"/>
              <a:t>Smelltu til að breyta textastílum frumgerðar</a:t>
            </a:r>
          </a:p>
        </p:txBody>
      </p:sp>
      <p:sp>
        <p:nvSpPr>
          <p:cNvPr id="4" name="Dagsetningarstaðgengill 3">
            <a:extLst>
              <a:ext uri="{FF2B5EF4-FFF2-40B4-BE49-F238E27FC236}">
                <a16:creationId xmlns:a16="http://schemas.microsoft.com/office/drawing/2014/main" id="{E81CD9BF-74CF-15FE-824D-1CA15BB83113}"/>
              </a:ext>
            </a:extLst>
          </p:cNvPr>
          <p:cNvSpPr>
            <a:spLocks noGrp="1"/>
          </p:cNvSpPr>
          <p:nvPr>
            <p:ph type="dt" sz="half" idx="10"/>
          </p:nvPr>
        </p:nvSpPr>
        <p:spPr/>
        <p:txBody>
          <a:bodyPr/>
          <a:lstStyle/>
          <a:p>
            <a:fld id="{82C0A8B0-2FD9-41A2-9069-7DBC146BEA8E}" type="datetimeFigureOut">
              <a:rPr lang="is-IS" smtClean="0"/>
              <a:t>3.11.2023</a:t>
            </a:fld>
            <a:endParaRPr lang="is-IS"/>
          </a:p>
        </p:txBody>
      </p:sp>
      <p:sp>
        <p:nvSpPr>
          <p:cNvPr id="5" name="Síðufótarstaðgengill 4">
            <a:extLst>
              <a:ext uri="{FF2B5EF4-FFF2-40B4-BE49-F238E27FC236}">
                <a16:creationId xmlns:a16="http://schemas.microsoft.com/office/drawing/2014/main" id="{CF5B6D91-9730-B2F3-CACB-D5D9D02F7C22}"/>
              </a:ext>
            </a:extLst>
          </p:cNvPr>
          <p:cNvSpPr>
            <a:spLocks noGrp="1"/>
          </p:cNvSpPr>
          <p:nvPr>
            <p:ph type="ftr" sz="quarter" idx="11"/>
          </p:nvPr>
        </p:nvSpPr>
        <p:spPr/>
        <p:txBody>
          <a:bodyPr/>
          <a:lstStyle/>
          <a:p>
            <a:endParaRPr lang="is-IS"/>
          </a:p>
        </p:txBody>
      </p:sp>
      <p:sp>
        <p:nvSpPr>
          <p:cNvPr id="6" name="Skyggnunúmersstaðgengill 5">
            <a:extLst>
              <a:ext uri="{FF2B5EF4-FFF2-40B4-BE49-F238E27FC236}">
                <a16:creationId xmlns:a16="http://schemas.microsoft.com/office/drawing/2014/main" id="{25096F09-E362-51A2-F0C1-B0517D1077BE}"/>
              </a:ext>
            </a:extLst>
          </p:cNvPr>
          <p:cNvSpPr>
            <a:spLocks noGrp="1"/>
          </p:cNvSpPr>
          <p:nvPr>
            <p:ph type="sldNum" sz="quarter" idx="12"/>
          </p:nvPr>
        </p:nvSpPr>
        <p:spPr/>
        <p:txBody>
          <a:bodyPr/>
          <a:lstStyle/>
          <a:p>
            <a:fld id="{A47DB657-9BA6-4136-9ECC-CDA67AE90DD9}" type="slidenum">
              <a:rPr lang="is-IS" smtClean="0"/>
              <a:t>‹#›</a:t>
            </a:fld>
            <a:endParaRPr lang="is-IS"/>
          </a:p>
        </p:txBody>
      </p:sp>
    </p:spTree>
    <p:extLst>
      <p:ext uri="{BB962C8B-B14F-4D97-AF65-F5344CB8AC3E}">
        <p14:creationId xmlns:p14="http://schemas.microsoft.com/office/powerpoint/2010/main" val="140531472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vö efnisatriði">
    <p:spTree>
      <p:nvGrpSpPr>
        <p:cNvPr id="1" name=""/>
        <p:cNvGrpSpPr/>
        <p:nvPr/>
      </p:nvGrpSpPr>
      <p:grpSpPr>
        <a:xfrm>
          <a:off x="0" y="0"/>
          <a:ext cx="0" cy="0"/>
          <a:chOff x="0" y="0"/>
          <a:chExt cx="0" cy="0"/>
        </a:xfrm>
      </p:grpSpPr>
      <p:sp>
        <p:nvSpPr>
          <p:cNvPr id="2" name="Titill 1">
            <a:extLst>
              <a:ext uri="{FF2B5EF4-FFF2-40B4-BE49-F238E27FC236}">
                <a16:creationId xmlns:a16="http://schemas.microsoft.com/office/drawing/2014/main" id="{47163E86-1F1B-5858-1578-A1D36DBDBDDF}"/>
              </a:ext>
            </a:extLst>
          </p:cNvPr>
          <p:cNvSpPr>
            <a:spLocks noGrp="1"/>
          </p:cNvSpPr>
          <p:nvPr>
            <p:ph type="title"/>
          </p:nvPr>
        </p:nvSpPr>
        <p:spPr/>
        <p:txBody>
          <a:bodyPr/>
          <a:lstStyle/>
          <a:p>
            <a:r>
              <a:rPr lang="is-IS"/>
              <a:t>Smelltu til að breyta stíl aðaltitils</a:t>
            </a:r>
          </a:p>
        </p:txBody>
      </p:sp>
      <p:sp>
        <p:nvSpPr>
          <p:cNvPr id="3" name="Staðgengill efnis 2">
            <a:extLst>
              <a:ext uri="{FF2B5EF4-FFF2-40B4-BE49-F238E27FC236}">
                <a16:creationId xmlns:a16="http://schemas.microsoft.com/office/drawing/2014/main" id="{D44CBE60-68DB-080A-BFAE-C9267E40A53E}"/>
              </a:ext>
            </a:extLst>
          </p:cNvPr>
          <p:cNvSpPr>
            <a:spLocks noGrp="1"/>
          </p:cNvSpPr>
          <p:nvPr>
            <p:ph sz="half" idx="1"/>
          </p:nvPr>
        </p:nvSpPr>
        <p:spPr>
          <a:xfrm>
            <a:off x="838200" y="1825625"/>
            <a:ext cx="5181600" cy="4351338"/>
          </a:xfrm>
        </p:spPr>
        <p:txBody>
          <a:bodyPr/>
          <a:lstStyle/>
          <a:p>
            <a:pPr lvl="0"/>
            <a:r>
              <a:rPr lang="is-IS"/>
              <a:t>Smelltu til að breyta textastílum frumgerðar</a:t>
            </a:r>
          </a:p>
          <a:p>
            <a:pPr lvl="1"/>
            <a:r>
              <a:rPr lang="is-IS"/>
              <a:t>Annað stig</a:t>
            </a:r>
          </a:p>
          <a:p>
            <a:pPr lvl="2"/>
            <a:r>
              <a:rPr lang="is-IS"/>
              <a:t>Þriðja stig</a:t>
            </a:r>
          </a:p>
          <a:p>
            <a:pPr lvl="3"/>
            <a:r>
              <a:rPr lang="is-IS"/>
              <a:t>Fjórða stig</a:t>
            </a:r>
          </a:p>
          <a:p>
            <a:pPr lvl="4"/>
            <a:r>
              <a:rPr lang="is-IS"/>
              <a:t>Fimmta stig</a:t>
            </a:r>
          </a:p>
        </p:txBody>
      </p:sp>
      <p:sp>
        <p:nvSpPr>
          <p:cNvPr id="4" name="Staðgengill efnis 3">
            <a:extLst>
              <a:ext uri="{FF2B5EF4-FFF2-40B4-BE49-F238E27FC236}">
                <a16:creationId xmlns:a16="http://schemas.microsoft.com/office/drawing/2014/main" id="{160705FD-5FAD-C8A8-96C0-A2E63830D7E5}"/>
              </a:ext>
            </a:extLst>
          </p:cNvPr>
          <p:cNvSpPr>
            <a:spLocks noGrp="1"/>
          </p:cNvSpPr>
          <p:nvPr>
            <p:ph sz="half" idx="2"/>
          </p:nvPr>
        </p:nvSpPr>
        <p:spPr>
          <a:xfrm>
            <a:off x="6172200" y="1825625"/>
            <a:ext cx="5181600" cy="4351338"/>
          </a:xfrm>
        </p:spPr>
        <p:txBody>
          <a:bodyPr/>
          <a:lstStyle/>
          <a:p>
            <a:pPr lvl="0"/>
            <a:r>
              <a:rPr lang="is-IS"/>
              <a:t>Smelltu til að breyta textastílum frumgerðar</a:t>
            </a:r>
          </a:p>
          <a:p>
            <a:pPr lvl="1"/>
            <a:r>
              <a:rPr lang="is-IS"/>
              <a:t>Annað stig</a:t>
            </a:r>
          </a:p>
          <a:p>
            <a:pPr lvl="2"/>
            <a:r>
              <a:rPr lang="is-IS"/>
              <a:t>Þriðja stig</a:t>
            </a:r>
          </a:p>
          <a:p>
            <a:pPr lvl="3"/>
            <a:r>
              <a:rPr lang="is-IS"/>
              <a:t>Fjórða stig</a:t>
            </a:r>
          </a:p>
          <a:p>
            <a:pPr lvl="4"/>
            <a:r>
              <a:rPr lang="is-IS"/>
              <a:t>Fimmta stig</a:t>
            </a:r>
          </a:p>
        </p:txBody>
      </p:sp>
      <p:sp>
        <p:nvSpPr>
          <p:cNvPr id="5" name="Dagsetningarstaðgengill 4">
            <a:extLst>
              <a:ext uri="{FF2B5EF4-FFF2-40B4-BE49-F238E27FC236}">
                <a16:creationId xmlns:a16="http://schemas.microsoft.com/office/drawing/2014/main" id="{5449CC61-6654-E0BD-2AA1-8E9AE8EDA986}"/>
              </a:ext>
            </a:extLst>
          </p:cNvPr>
          <p:cNvSpPr>
            <a:spLocks noGrp="1"/>
          </p:cNvSpPr>
          <p:nvPr>
            <p:ph type="dt" sz="half" idx="10"/>
          </p:nvPr>
        </p:nvSpPr>
        <p:spPr/>
        <p:txBody>
          <a:bodyPr/>
          <a:lstStyle/>
          <a:p>
            <a:fld id="{82C0A8B0-2FD9-41A2-9069-7DBC146BEA8E}" type="datetimeFigureOut">
              <a:rPr lang="is-IS" smtClean="0"/>
              <a:t>3.11.2023</a:t>
            </a:fld>
            <a:endParaRPr lang="is-IS"/>
          </a:p>
        </p:txBody>
      </p:sp>
      <p:sp>
        <p:nvSpPr>
          <p:cNvPr id="6" name="Síðufótarstaðgengill 5">
            <a:extLst>
              <a:ext uri="{FF2B5EF4-FFF2-40B4-BE49-F238E27FC236}">
                <a16:creationId xmlns:a16="http://schemas.microsoft.com/office/drawing/2014/main" id="{E45B5333-8D71-857F-C9E2-27617B5BB5D1}"/>
              </a:ext>
            </a:extLst>
          </p:cNvPr>
          <p:cNvSpPr>
            <a:spLocks noGrp="1"/>
          </p:cNvSpPr>
          <p:nvPr>
            <p:ph type="ftr" sz="quarter" idx="11"/>
          </p:nvPr>
        </p:nvSpPr>
        <p:spPr/>
        <p:txBody>
          <a:bodyPr/>
          <a:lstStyle/>
          <a:p>
            <a:endParaRPr lang="is-IS"/>
          </a:p>
        </p:txBody>
      </p:sp>
      <p:sp>
        <p:nvSpPr>
          <p:cNvPr id="7" name="Skyggnunúmersstaðgengill 6">
            <a:extLst>
              <a:ext uri="{FF2B5EF4-FFF2-40B4-BE49-F238E27FC236}">
                <a16:creationId xmlns:a16="http://schemas.microsoft.com/office/drawing/2014/main" id="{A7D6ACFA-0F23-5663-7C59-84753ED4FBDD}"/>
              </a:ext>
            </a:extLst>
          </p:cNvPr>
          <p:cNvSpPr>
            <a:spLocks noGrp="1"/>
          </p:cNvSpPr>
          <p:nvPr>
            <p:ph type="sldNum" sz="quarter" idx="12"/>
          </p:nvPr>
        </p:nvSpPr>
        <p:spPr/>
        <p:txBody>
          <a:bodyPr/>
          <a:lstStyle/>
          <a:p>
            <a:fld id="{A47DB657-9BA6-4136-9ECC-CDA67AE90DD9}" type="slidenum">
              <a:rPr lang="is-IS" smtClean="0"/>
              <a:t>‹#›</a:t>
            </a:fld>
            <a:endParaRPr lang="is-IS"/>
          </a:p>
        </p:txBody>
      </p:sp>
    </p:spTree>
    <p:extLst>
      <p:ext uri="{BB962C8B-B14F-4D97-AF65-F5344CB8AC3E}">
        <p14:creationId xmlns:p14="http://schemas.microsoft.com/office/powerpoint/2010/main" val="413342388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Samanburður">
    <p:spTree>
      <p:nvGrpSpPr>
        <p:cNvPr id="1" name=""/>
        <p:cNvGrpSpPr/>
        <p:nvPr/>
      </p:nvGrpSpPr>
      <p:grpSpPr>
        <a:xfrm>
          <a:off x="0" y="0"/>
          <a:ext cx="0" cy="0"/>
          <a:chOff x="0" y="0"/>
          <a:chExt cx="0" cy="0"/>
        </a:xfrm>
      </p:grpSpPr>
      <p:sp>
        <p:nvSpPr>
          <p:cNvPr id="2" name="Titill 1">
            <a:extLst>
              <a:ext uri="{FF2B5EF4-FFF2-40B4-BE49-F238E27FC236}">
                <a16:creationId xmlns:a16="http://schemas.microsoft.com/office/drawing/2014/main" id="{7A957EF9-91E8-E2F1-F2A0-CEDDA2626698}"/>
              </a:ext>
            </a:extLst>
          </p:cNvPr>
          <p:cNvSpPr>
            <a:spLocks noGrp="1"/>
          </p:cNvSpPr>
          <p:nvPr>
            <p:ph type="title"/>
          </p:nvPr>
        </p:nvSpPr>
        <p:spPr>
          <a:xfrm>
            <a:off x="839788" y="365125"/>
            <a:ext cx="10515600" cy="1325563"/>
          </a:xfrm>
        </p:spPr>
        <p:txBody>
          <a:bodyPr/>
          <a:lstStyle/>
          <a:p>
            <a:r>
              <a:rPr lang="is-IS"/>
              <a:t>Smelltu til að breyta stíl aðaltitils</a:t>
            </a:r>
          </a:p>
        </p:txBody>
      </p:sp>
      <p:sp>
        <p:nvSpPr>
          <p:cNvPr id="3" name="Textastaðgengill 2">
            <a:extLst>
              <a:ext uri="{FF2B5EF4-FFF2-40B4-BE49-F238E27FC236}">
                <a16:creationId xmlns:a16="http://schemas.microsoft.com/office/drawing/2014/main" id="{40F7B021-DE9C-8589-7FFB-61ABD0CCB0D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s-IS"/>
              <a:t>Smelltu til að breyta textastílum frumgerðar</a:t>
            </a:r>
          </a:p>
        </p:txBody>
      </p:sp>
      <p:sp>
        <p:nvSpPr>
          <p:cNvPr id="4" name="Staðgengill efnis 3">
            <a:extLst>
              <a:ext uri="{FF2B5EF4-FFF2-40B4-BE49-F238E27FC236}">
                <a16:creationId xmlns:a16="http://schemas.microsoft.com/office/drawing/2014/main" id="{20821C9D-F8E1-040A-6DAB-97FC5313FE9C}"/>
              </a:ext>
            </a:extLst>
          </p:cNvPr>
          <p:cNvSpPr>
            <a:spLocks noGrp="1"/>
          </p:cNvSpPr>
          <p:nvPr>
            <p:ph sz="half" idx="2"/>
          </p:nvPr>
        </p:nvSpPr>
        <p:spPr>
          <a:xfrm>
            <a:off x="839788" y="2505075"/>
            <a:ext cx="5157787" cy="3684588"/>
          </a:xfrm>
        </p:spPr>
        <p:txBody>
          <a:bodyPr/>
          <a:lstStyle/>
          <a:p>
            <a:pPr lvl="0"/>
            <a:r>
              <a:rPr lang="is-IS"/>
              <a:t>Smelltu til að breyta textastílum frumgerðar</a:t>
            </a:r>
          </a:p>
          <a:p>
            <a:pPr lvl="1"/>
            <a:r>
              <a:rPr lang="is-IS"/>
              <a:t>Annað stig</a:t>
            </a:r>
          </a:p>
          <a:p>
            <a:pPr lvl="2"/>
            <a:r>
              <a:rPr lang="is-IS"/>
              <a:t>Þriðja stig</a:t>
            </a:r>
          </a:p>
          <a:p>
            <a:pPr lvl="3"/>
            <a:r>
              <a:rPr lang="is-IS"/>
              <a:t>Fjórða stig</a:t>
            </a:r>
          </a:p>
          <a:p>
            <a:pPr lvl="4"/>
            <a:r>
              <a:rPr lang="is-IS"/>
              <a:t>Fimmta stig</a:t>
            </a:r>
          </a:p>
        </p:txBody>
      </p:sp>
      <p:sp>
        <p:nvSpPr>
          <p:cNvPr id="5" name="Textastaðgengill 4">
            <a:extLst>
              <a:ext uri="{FF2B5EF4-FFF2-40B4-BE49-F238E27FC236}">
                <a16:creationId xmlns:a16="http://schemas.microsoft.com/office/drawing/2014/main" id="{46F1ABAA-0B7E-A51B-8872-B8E857F320D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s-IS"/>
              <a:t>Smelltu til að breyta textastílum frumgerðar</a:t>
            </a:r>
          </a:p>
        </p:txBody>
      </p:sp>
      <p:sp>
        <p:nvSpPr>
          <p:cNvPr id="6" name="Staðgengill efnis 5">
            <a:extLst>
              <a:ext uri="{FF2B5EF4-FFF2-40B4-BE49-F238E27FC236}">
                <a16:creationId xmlns:a16="http://schemas.microsoft.com/office/drawing/2014/main" id="{83F43447-A78E-6CDD-08D1-6284D09BA309}"/>
              </a:ext>
            </a:extLst>
          </p:cNvPr>
          <p:cNvSpPr>
            <a:spLocks noGrp="1"/>
          </p:cNvSpPr>
          <p:nvPr>
            <p:ph sz="quarter" idx="4"/>
          </p:nvPr>
        </p:nvSpPr>
        <p:spPr>
          <a:xfrm>
            <a:off x="6172200" y="2505075"/>
            <a:ext cx="5183188" cy="3684588"/>
          </a:xfrm>
        </p:spPr>
        <p:txBody>
          <a:bodyPr/>
          <a:lstStyle/>
          <a:p>
            <a:pPr lvl="0"/>
            <a:r>
              <a:rPr lang="is-IS"/>
              <a:t>Smelltu til að breyta textastílum frumgerðar</a:t>
            </a:r>
          </a:p>
          <a:p>
            <a:pPr lvl="1"/>
            <a:r>
              <a:rPr lang="is-IS"/>
              <a:t>Annað stig</a:t>
            </a:r>
          </a:p>
          <a:p>
            <a:pPr lvl="2"/>
            <a:r>
              <a:rPr lang="is-IS"/>
              <a:t>Þriðja stig</a:t>
            </a:r>
          </a:p>
          <a:p>
            <a:pPr lvl="3"/>
            <a:r>
              <a:rPr lang="is-IS"/>
              <a:t>Fjórða stig</a:t>
            </a:r>
          </a:p>
          <a:p>
            <a:pPr lvl="4"/>
            <a:r>
              <a:rPr lang="is-IS"/>
              <a:t>Fimmta stig</a:t>
            </a:r>
          </a:p>
        </p:txBody>
      </p:sp>
      <p:sp>
        <p:nvSpPr>
          <p:cNvPr id="7" name="Dagsetningarstaðgengill 6">
            <a:extLst>
              <a:ext uri="{FF2B5EF4-FFF2-40B4-BE49-F238E27FC236}">
                <a16:creationId xmlns:a16="http://schemas.microsoft.com/office/drawing/2014/main" id="{A28C79E5-350D-27C3-95FE-A4CFF73D3785}"/>
              </a:ext>
            </a:extLst>
          </p:cNvPr>
          <p:cNvSpPr>
            <a:spLocks noGrp="1"/>
          </p:cNvSpPr>
          <p:nvPr>
            <p:ph type="dt" sz="half" idx="10"/>
          </p:nvPr>
        </p:nvSpPr>
        <p:spPr/>
        <p:txBody>
          <a:bodyPr/>
          <a:lstStyle/>
          <a:p>
            <a:fld id="{82C0A8B0-2FD9-41A2-9069-7DBC146BEA8E}" type="datetimeFigureOut">
              <a:rPr lang="is-IS" smtClean="0"/>
              <a:t>3.11.2023</a:t>
            </a:fld>
            <a:endParaRPr lang="is-IS"/>
          </a:p>
        </p:txBody>
      </p:sp>
      <p:sp>
        <p:nvSpPr>
          <p:cNvPr id="8" name="Síðufótarstaðgengill 7">
            <a:extLst>
              <a:ext uri="{FF2B5EF4-FFF2-40B4-BE49-F238E27FC236}">
                <a16:creationId xmlns:a16="http://schemas.microsoft.com/office/drawing/2014/main" id="{68C6AAA7-5A1B-4D61-B949-264FBCAF6066}"/>
              </a:ext>
            </a:extLst>
          </p:cNvPr>
          <p:cNvSpPr>
            <a:spLocks noGrp="1"/>
          </p:cNvSpPr>
          <p:nvPr>
            <p:ph type="ftr" sz="quarter" idx="11"/>
          </p:nvPr>
        </p:nvSpPr>
        <p:spPr/>
        <p:txBody>
          <a:bodyPr/>
          <a:lstStyle/>
          <a:p>
            <a:endParaRPr lang="is-IS"/>
          </a:p>
        </p:txBody>
      </p:sp>
      <p:sp>
        <p:nvSpPr>
          <p:cNvPr id="9" name="Skyggnunúmersstaðgengill 8">
            <a:extLst>
              <a:ext uri="{FF2B5EF4-FFF2-40B4-BE49-F238E27FC236}">
                <a16:creationId xmlns:a16="http://schemas.microsoft.com/office/drawing/2014/main" id="{26254378-5A32-0046-D77A-917AFD234865}"/>
              </a:ext>
            </a:extLst>
          </p:cNvPr>
          <p:cNvSpPr>
            <a:spLocks noGrp="1"/>
          </p:cNvSpPr>
          <p:nvPr>
            <p:ph type="sldNum" sz="quarter" idx="12"/>
          </p:nvPr>
        </p:nvSpPr>
        <p:spPr/>
        <p:txBody>
          <a:bodyPr/>
          <a:lstStyle/>
          <a:p>
            <a:fld id="{A47DB657-9BA6-4136-9ECC-CDA67AE90DD9}" type="slidenum">
              <a:rPr lang="is-IS" smtClean="0"/>
              <a:t>‹#›</a:t>
            </a:fld>
            <a:endParaRPr lang="is-IS"/>
          </a:p>
        </p:txBody>
      </p:sp>
    </p:spTree>
    <p:extLst>
      <p:ext uri="{BB962C8B-B14F-4D97-AF65-F5344CB8AC3E}">
        <p14:creationId xmlns:p14="http://schemas.microsoft.com/office/powerpoint/2010/main" val="85115240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Aðeins titill">
    <p:spTree>
      <p:nvGrpSpPr>
        <p:cNvPr id="1" name=""/>
        <p:cNvGrpSpPr/>
        <p:nvPr/>
      </p:nvGrpSpPr>
      <p:grpSpPr>
        <a:xfrm>
          <a:off x="0" y="0"/>
          <a:ext cx="0" cy="0"/>
          <a:chOff x="0" y="0"/>
          <a:chExt cx="0" cy="0"/>
        </a:xfrm>
      </p:grpSpPr>
      <p:sp>
        <p:nvSpPr>
          <p:cNvPr id="2" name="Titill 1">
            <a:extLst>
              <a:ext uri="{FF2B5EF4-FFF2-40B4-BE49-F238E27FC236}">
                <a16:creationId xmlns:a16="http://schemas.microsoft.com/office/drawing/2014/main" id="{B78492D8-688E-9984-26F0-C49ED10593A5}"/>
              </a:ext>
            </a:extLst>
          </p:cNvPr>
          <p:cNvSpPr>
            <a:spLocks noGrp="1"/>
          </p:cNvSpPr>
          <p:nvPr>
            <p:ph type="title"/>
          </p:nvPr>
        </p:nvSpPr>
        <p:spPr/>
        <p:txBody>
          <a:bodyPr/>
          <a:lstStyle/>
          <a:p>
            <a:r>
              <a:rPr lang="is-IS"/>
              <a:t>Smelltu til að breyta stíl aðaltitils</a:t>
            </a:r>
          </a:p>
        </p:txBody>
      </p:sp>
      <p:sp>
        <p:nvSpPr>
          <p:cNvPr id="3" name="Dagsetningarstaðgengill 2">
            <a:extLst>
              <a:ext uri="{FF2B5EF4-FFF2-40B4-BE49-F238E27FC236}">
                <a16:creationId xmlns:a16="http://schemas.microsoft.com/office/drawing/2014/main" id="{D213D61A-99E2-8451-F786-ED5CD4D1879D}"/>
              </a:ext>
            </a:extLst>
          </p:cNvPr>
          <p:cNvSpPr>
            <a:spLocks noGrp="1"/>
          </p:cNvSpPr>
          <p:nvPr>
            <p:ph type="dt" sz="half" idx="10"/>
          </p:nvPr>
        </p:nvSpPr>
        <p:spPr/>
        <p:txBody>
          <a:bodyPr/>
          <a:lstStyle/>
          <a:p>
            <a:fld id="{82C0A8B0-2FD9-41A2-9069-7DBC146BEA8E}" type="datetimeFigureOut">
              <a:rPr lang="is-IS" smtClean="0"/>
              <a:t>3.11.2023</a:t>
            </a:fld>
            <a:endParaRPr lang="is-IS"/>
          </a:p>
        </p:txBody>
      </p:sp>
      <p:sp>
        <p:nvSpPr>
          <p:cNvPr id="4" name="Síðufótarstaðgengill 3">
            <a:extLst>
              <a:ext uri="{FF2B5EF4-FFF2-40B4-BE49-F238E27FC236}">
                <a16:creationId xmlns:a16="http://schemas.microsoft.com/office/drawing/2014/main" id="{62E1D0AC-F84E-56EE-375A-0DF81A3EABCC}"/>
              </a:ext>
            </a:extLst>
          </p:cNvPr>
          <p:cNvSpPr>
            <a:spLocks noGrp="1"/>
          </p:cNvSpPr>
          <p:nvPr>
            <p:ph type="ftr" sz="quarter" idx="11"/>
          </p:nvPr>
        </p:nvSpPr>
        <p:spPr/>
        <p:txBody>
          <a:bodyPr/>
          <a:lstStyle/>
          <a:p>
            <a:endParaRPr lang="is-IS"/>
          </a:p>
        </p:txBody>
      </p:sp>
      <p:sp>
        <p:nvSpPr>
          <p:cNvPr id="5" name="Skyggnunúmersstaðgengill 4">
            <a:extLst>
              <a:ext uri="{FF2B5EF4-FFF2-40B4-BE49-F238E27FC236}">
                <a16:creationId xmlns:a16="http://schemas.microsoft.com/office/drawing/2014/main" id="{2F0CE853-AFB6-3681-8BD1-63C055225979}"/>
              </a:ext>
            </a:extLst>
          </p:cNvPr>
          <p:cNvSpPr>
            <a:spLocks noGrp="1"/>
          </p:cNvSpPr>
          <p:nvPr>
            <p:ph type="sldNum" sz="quarter" idx="12"/>
          </p:nvPr>
        </p:nvSpPr>
        <p:spPr/>
        <p:txBody>
          <a:bodyPr/>
          <a:lstStyle/>
          <a:p>
            <a:fld id="{A47DB657-9BA6-4136-9ECC-CDA67AE90DD9}" type="slidenum">
              <a:rPr lang="is-IS" smtClean="0"/>
              <a:t>‹#›</a:t>
            </a:fld>
            <a:endParaRPr lang="is-IS"/>
          </a:p>
        </p:txBody>
      </p:sp>
    </p:spTree>
    <p:extLst>
      <p:ext uri="{BB962C8B-B14F-4D97-AF65-F5344CB8AC3E}">
        <p14:creationId xmlns:p14="http://schemas.microsoft.com/office/powerpoint/2010/main" val="28652890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Autt">
    <p:spTree>
      <p:nvGrpSpPr>
        <p:cNvPr id="1" name=""/>
        <p:cNvGrpSpPr/>
        <p:nvPr/>
      </p:nvGrpSpPr>
      <p:grpSpPr>
        <a:xfrm>
          <a:off x="0" y="0"/>
          <a:ext cx="0" cy="0"/>
          <a:chOff x="0" y="0"/>
          <a:chExt cx="0" cy="0"/>
        </a:xfrm>
      </p:grpSpPr>
      <p:sp>
        <p:nvSpPr>
          <p:cNvPr id="2" name="Dagsetningarstaðgengill 1">
            <a:extLst>
              <a:ext uri="{FF2B5EF4-FFF2-40B4-BE49-F238E27FC236}">
                <a16:creationId xmlns:a16="http://schemas.microsoft.com/office/drawing/2014/main" id="{A261A154-7C4B-D9A5-35FA-39C3D9F1F3EE}"/>
              </a:ext>
            </a:extLst>
          </p:cNvPr>
          <p:cNvSpPr>
            <a:spLocks noGrp="1"/>
          </p:cNvSpPr>
          <p:nvPr>
            <p:ph type="dt" sz="half" idx="10"/>
          </p:nvPr>
        </p:nvSpPr>
        <p:spPr/>
        <p:txBody>
          <a:bodyPr/>
          <a:lstStyle/>
          <a:p>
            <a:fld id="{82C0A8B0-2FD9-41A2-9069-7DBC146BEA8E}" type="datetimeFigureOut">
              <a:rPr lang="is-IS" smtClean="0"/>
              <a:t>3.11.2023</a:t>
            </a:fld>
            <a:endParaRPr lang="is-IS"/>
          </a:p>
        </p:txBody>
      </p:sp>
      <p:sp>
        <p:nvSpPr>
          <p:cNvPr id="3" name="Síðufótarstaðgengill 2">
            <a:extLst>
              <a:ext uri="{FF2B5EF4-FFF2-40B4-BE49-F238E27FC236}">
                <a16:creationId xmlns:a16="http://schemas.microsoft.com/office/drawing/2014/main" id="{7D0AB714-566D-E963-F29F-63BF78A4AFDD}"/>
              </a:ext>
            </a:extLst>
          </p:cNvPr>
          <p:cNvSpPr>
            <a:spLocks noGrp="1"/>
          </p:cNvSpPr>
          <p:nvPr>
            <p:ph type="ftr" sz="quarter" idx="11"/>
          </p:nvPr>
        </p:nvSpPr>
        <p:spPr/>
        <p:txBody>
          <a:bodyPr/>
          <a:lstStyle/>
          <a:p>
            <a:endParaRPr lang="is-IS"/>
          </a:p>
        </p:txBody>
      </p:sp>
      <p:sp>
        <p:nvSpPr>
          <p:cNvPr id="4" name="Skyggnunúmersstaðgengill 3">
            <a:extLst>
              <a:ext uri="{FF2B5EF4-FFF2-40B4-BE49-F238E27FC236}">
                <a16:creationId xmlns:a16="http://schemas.microsoft.com/office/drawing/2014/main" id="{82174075-7491-3778-ACAA-E0E10D964484}"/>
              </a:ext>
            </a:extLst>
          </p:cNvPr>
          <p:cNvSpPr>
            <a:spLocks noGrp="1"/>
          </p:cNvSpPr>
          <p:nvPr>
            <p:ph type="sldNum" sz="quarter" idx="12"/>
          </p:nvPr>
        </p:nvSpPr>
        <p:spPr/>
        <p:txBody>
          <a:bodyPr/>
          <a:lstStyle/>
          <a:p>
            <a:fld id="{A47DB657-9BA6-4136-9ECC-CDA67AE90DD9}" type="slidenum">
              <a:rPr lang="is-IS" smtClean="0"/>
              <a:t>‹#›</a:t>
            </a:fld>
            <a:endParaRPr lang="is-IS"/>
          </a:p>
        </p:txBody>
      </p:sp>
    </p:spTree>
    <p:extLst>
      <p:ext uri="{BB962C8B-B14F-4D97-AF65-F5344CB8AC3E}">
        <p14:creationId xmlns:p14="http://schemas.microsoft.com/office/powerpoint/2010/main" val="309067617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Efni með skýringartexta">
    <p:spTree>
      <p:nvGrpSpPr>
        <p:cNvPr id="1" name=""/>
        <p:cNvGrpSpPr/>
        <p:nvPr/>
      </p:nvGrpSpPr>
      <p:grpSpPr>
        <a:xfrm>
          <a:off x="0" y="0"/>
          <a:ext cx="0" cy="0"/>
          <a:chOff x="0" y="0"/>
          <a:chExt cx="0" cy="0"/>
        </a:xfrm>
      </p:grpSpPr>
      <p:sp>
        <p:nvSpPr>
          <p:cNvPr id="2" name="Titill 1">
            <a:extLst>
              <a:ext uri="{FF2B5EF4-FFF2-40B4-BE49-F238E27FC236}">
                <a16:creationId xmlns:a16="http://schemas.microsoft.com/office/drawing/2014/main" id="{7145ED65-4F0E-4516-9A8C-F7A31AF17F96}"/>
              </a:ext>
            </a:extLst>
          </p:cNvPr>
          <p:cNvSpPr>
            <a:spLocks noGrp="1"/>
          </p:cNvSpPr>
          <p:nvPr>
            <p:ph type="title"/>
          </p:nvPr>
        </p:nvSpPr>
        <p:spPr>
          <a:xfrm>
            <a:off x="839788" y="457200"/>
            <a:ext cx="3932237" cy="1600200"/>
          </a:xfrm>
        </p:spPr>
        <p:txBody>
          <a:bodyPr anchor="b"/>
          <a:lstStyle>
            <a:lvl1pPr>
              <a:defRPr sz="3200"/>
            </a:lvl1pPr>
          </a:lstStyle>
          <a:p>
            <a:r>
              <a:rPr lang="is-IS"/>
              <a:t>Smelltu til að breyta stíl aðaltitils</a:t>
            </a:r>
          </a:p>
        </p:txBody>
      </p:sp>
      <p:sp>
        <p:nvSpPr>
          <p:cNvPr id="3" name="Staðgengill efnis 2">
            <a:extLst>
              <a:ext uri="{FF2B5EF4-FFF2-40B4-BE49-F238E27FC236}">
                <a16:creationId xmlns:a16="http://schemas.microsoft.com/office/drawing/2014/main" id="{C68C3B4A-BE08-8A30-6562-C1ECDD00EA7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s-IS"/>
              <a:t>Smelltu til að breyta textastílum frumgerðar</a:t>
            </a:r>
          </a:p>
          <a:p>
            <a:pPr lvl="1"/>
            <a:r>
              <a:rPr lang="is-IS"/>
              <a:t>Annað stig</a:t>
            </a:r>
          </a:p>
          <a:p>
            <a:pPr lvl="2"/>
            <a:r>
              <a:rPr lang="is-IS"/>
              <a:t>Þriðja stig</a:t>
            </a:r>
          </a:p>
          <a:p>
            <a:pPr lvl="3"/>
            <a:r>
              <a:rPr lang="is-IS"/>
              <a:t>Fjórða stig</a:t>
            </a:r>
          </a:p>
          <a:p>
            <a:pPr lvl="4"/>
            <a:r>
              <a:rPr lang="is-IS"/>
              <a:t>Fimmta stig</a:t>
            </a:r>
          </a:p>
        </p:txBody>
      </p:sp>
      <p:sp>
        <p:nvSpPr>
          <p:cNvPr id="4" name="Textastaðgengill 3">
            <a:extLst>
              <a:ext uri="{FF2B5EF4-FFF2-40B4-BE49-F238E27FC236}">
                <a16:creationId xmlns:a16="http://schemas.microsoft.com/office/drawing/2014/main" id="{B24029EA-852C-2FE2-0EFE-BC96B895F50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s-IS"/>
              <a:t>Smelltu til að breyta textastílum frumgerðar</a:t>
            </a:r>
          </a:p>
        </p:txBody>
      </p:sp>
      <p:sp>
        <p:nvSpPr>
          <p:cNvPr id="5" name="Dagsetningarstaðgengill 4">
            <a:extLst>
              <a:ext uri="{FF2B5EF4-FFF2-40B4-BE49-F238E27FC236}">
                <a16:creationId xmlns:a16="http://schemas.microsoft.com/office/drawing/2014/main" id="{C2BA136B-7527-82EC-4C14-2CC95E85CD46}"/>
              </a:ext>
            </a:extLst>
          </p:cNvPr>
          <p:cNvSpPr>
            <a:spLocks noGrp="1"/>
          </p:cNvSpPr>
          <p:nvPr>
            <p:ph type="dt" sz="half" idx="10"/>
          </p:nvPr>
        </p:nvSpPr>
        <p:spPr/>
        <p:txBody>
          <a:bodyPr/>
          <a:lstStyle/>
          <a:p>
            <a:fld id="{82C0A8B0-2FD9-41A2-9069-7DBC146BEA8E}" type="datetimeFigureOut">
              <a:rPr lang="is-IS" smtClean="0"/>
              <a:t>3.11.2023</a:t>
            </a:fld>
            <a:endParaRPr lang="is-IS"/>
          </a:p>
        </p:txBody>
      </p:sp>
      <p:sp>
        <p:nvSpPr>
          <p:cNvPr id="6" name="Síðufótarstaðgengill 5">
            <a:extLst>
              <a:ext uri="{FF2B5EF4-FFF2-40B4-BE49-F238E27FC236}">
                <a16:creationId xmlns:a16="http://schemas.microsoft.com/office/drawing/2014/main" id="{41637A8C-F21D-D03C-8815-F4C8E65B4E8A}"/>
              </a:ext>
            </a:extLst>
          </p:cNvPr>
          <p:cNvSpPr>
            <a:spLocks noGrp="1"/>
          </p:cNvSpPr>
          <p:nvPr>
            <p:ph type="ftr" sz="quarter" idx="11"/>
          </p:nvPr>
        </p:nvSpPr>
        <p:spPr/>
        <p:txBody>
          <a:bodyPr/>
          <a:lstStyle/>
          <a:p>
            <a:endParaRPr lang="is-IS"/>
          </a:p>
        </p:txBody>
      </p:sp>
      <p:sp>
        <p:nvSpPr>
          <p:cNvPr id="7" name="Skyggnunúmersstaðgengill 6">
            <a:extLst>
              <a:ext uri="{FF2B5EF4-FFF2-40B4-BE49-F238E27FC236}">
                <a16:creationId xmlns:a16="http://schemas.microsoft.com/office/drawing/2014/main" id="{F2ED79B1-03DA-EC2E-EB2B-6FFA6E0A41EA}"/>
              </a:ext>
            </a:extLst>
          </p:cNvPr>
          <p:cNvSpPr>
            <a:spLocks noGrp="1"/>
          </p:cNvSpPr>
          <p:nvPr>
            <p:ph type="sldNum" sz="quarter" idx="12"/>
          </p:nvPr>
        </p:nvSpPr>
        <p:spPr/>
        <p:txBody>
          <a:bodyPr/>
          <a:lstStyle/>
          <a:p>
            <a:fld id="{A47DB657-9BA6-4136-9ECC-CDA67AE90DD9}" type="slidenum">
              <a:rPr lang="is-IS" smtClean="0"/>
              <a:t>‹#›</a:t>
            </a:fld>
            <a:endParaRPr lang="is-IS"/>
          </a:p>
        </p:txBody>
      </p:sp>
    </p:spTree>
    <p:extLst>
      <p:ext uri="{BB962C8B-B14F-4D97-AF65-F5344CB8AC3E}">
        <p14:creationId xmlns:p14="http://schemas.microsoft.com/office/powerpoint/2010/main" val="424062443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Mynd með skýringartexta">
    <p:spTree>
      <p:nvGrpSpPr>
        <p:cNvPr id="1" name=""/>
        <p:cNvGrpSpPr/>
        <p:nvPr/>
      </p:nvGrpSpPr>
      <p:grpSpPr>
        <a:xfrm>
          <a:off x="0" y="0"/>
          <a:ext cx="0" cy="0"/>
          <a:chOff x="0" y="0"/>
          <a:chExt cx="0" cy="0"/>
        </a:xfrm>
      </p:grpSpPr>
      <p:sp>
        <p:nvSpPr>
          <p:cNvPr id="2" name="Titill 1">
            <a:extLst>
              <a:ext uri="{FF2B5EF4-FFF2-40B4-BE49-F238E27FC236}">
                <a16:creationId xmlns:a16="http://schemas.microsoft.com/office/drawing/2014/main" id="{B6E2758C-130F-FCEC-2269-C3AD5B8F42D8}"/>
              </a:ext>
            </a:extLst>
          </p:cNvPr>
          <p:cNvSpPr>
            <a:spLocks noGrp="1"/>
          </p:cNvSpPr>
          <p:nvPr>
            <p:ph type="title"/>
          </p:nvPr>
        </p:nvSpPr>
        <p:spPr>
          <a:xfrm>
            <a:off x="839788" y="457200"/>
            <a:ext cx="3932237" cy="1600200"/>
          </a:xfrm>
        </p:spPr>
        <p:txBody>
          <a:bodyPr anchor="b"/>
          <a:lstStyle>
            <a:lvl1pPr>
              <a:defRPr sz="3200"/>
            </a:lvl1pPr>
          </a:lstStyle>
          <a:p>
            <a:r>
              <a:rPr lang="is-IS"/>
              <a:t>Smelltu til að breyta stíl aðaltitils</a:t>
            </a:r>
          </a:p>
        </p:txBody>
      </p:sp>
      <p:sp>
        <p:nvSpPr>
          <p:cNvPr id="3" name="Staðgengill myndar 2">
            <a:extLst>
              <a:ext uri="{FF2B5EF4-FFF2-40B4-BE49-F238E27FC236}">
                <a16:creationId xmlns:a16="http://schemas.microsoft.com/office/drawing/2014/main" id="{B1E5B857-2307-0939-8580-CA2A5CD7282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s-IS"/>
          </a:p>
        </p:txBody>
      </p:sp>
      <p:sp>
        <p:nvSpPr>
          <p:cNvPr id="4" name="Textastaðgengill 3">
            <a:extLst>
              <a:ext uri="{FF2B5EF4-FFF2-40B4-BE49-F238E27FC236}">
                <a16:creationId xmlns:a16="http://schemas.microsoft.com/office/drawing/2014/main" id="{A254FCEA-C2F0-D174-CECB-B0054AE1606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s-IS"/>
              <a:t>Smelltu til að breyta textastílum frumgerðar</a:t>
            </a:r>
          </a:p>
        </p:txBody>
      </p:sp>
      <p:sp>
        <p:nvSpPr>
          <p:cNvPr id="5" name="Dagsetningarstaðgengill 4">
            <a:extLst>
              <a:ext uri="{FF2B5EF4-FFF2-40B4-BE49-F238E27FC236}">
                <a16:creationId xmlns:a16="http://schemas.microsoft.com/office/drawing/2014/main" id="{8EB9F2DC-E06C-0D18-BC88-A5092A90E1C4}"/>
              </a:ext>
            </a:extLst>
          </p:cNvPr>
          <p:cNvSpPr>
            <a:spLocks noGrp="1"/>
          </p:cNvSpPr>
          <p:nvPr>
            <p:ph type="dt" sz="half" idx="10"/>
          </p:nvPr>
        </p:nvSpPr>
        <p:spPr/>
        <p:txBody>
          <a:bodyPr/>
          <a:lstStyle/>
          <a:p>
            <a:fld id="{82C0A8B0-2FD9-41A2-9069-7DBC146BEA8E}" type="datetimeFigureOut">
              <a:rPr lang="is-IS" smtClean="0"/>
              <a:t>3.11.2023</a:t>
            </a:fld>
            <a:endParaRPr lang="is-IS"/>
          </a:p>
        </p:txBody>
      </p:sp>
      <p:sp>
        <p:nvSpPr>
          <p:cNvPr id="6" name="Síðufótarstaðgengill 5">
            <a:extLst>
              <a:ext uri="{FF2B5EF4-FFF2-40B4-BE49-F238E27FC236}">
                <a16:creationId xmlns:a16="http://schemas.microsoft.com/office/drawing/2014/main" id="{0A4C7996-1A8E-CFA4-DAEC-02A132B6E5C5}"/>
              </a:ext>
            </a:extLst>
          </p:cNvPr>
          <p:cNvSpPr>
            <a:spLocks noGrp="1"/>
          </p:cNvSpPr>
          <p:nvPr>
            <p:ph type="ftr" sz="quarter" idx="11"/>
          </p:nvPr>
        </p:nvSpPr>
        <p:spPr/>
        <p:txBody>
          <a:bodyPr/>
          <a:lstStyle/>
          <a:p>
            <a:endParaRPr lang="is-IS"/>
          </a:p>
        </p:txBody>
      </p:sp>
      <p:sp>
        <p:nvSpPr>
          <p:cNvPr id="7" name="Skyggnunúmersstaðgengill 6">
            <a:extLst>
              <a:ext uri="{FF2B5EF4-FFF2-40B4-BE49-F238E27FC236}">
                <a16:creationId xmlns:a16="http://schemas.microsoft.com/office/drawing/2014/main" id="{6F4D09B3-C573-1155-B9E8-2F0031FA86BC}"/>
              </a:ext>
            </a:extLst>
          </p:cNvPr>
          <p:cNvSpPr>
            <a:spLocks noGrp="1"/>
          </p:cNvSpPr>
          <p:nvPr>
            <p:ph type="sldNum" sz="quarter" idx="12"/>
          </p:nvPr>
        </p:nvSpPr>
        <p:spPr/>
        <p:txBody>
          <a:bodyPr/>
          <a:lstStyle/>
          <a:p>
            <a:fld id="{A47DB657-9BA6-4136-9ECC-CDA67AE90DD9}" type="slidenum">
              <a:rPr lang="is-IS" smtClean="0"/>
              <a:t>‹#›</a:t>
            </a:fld>
            <a:endParaRPr lang="is-IS"/>
          </a:p>
        </p:txBody>
      </p:sp>
    </p:spTree>
    <p:extLst>
      <p:ext uri="{BB962C8B-B14F-4D97-AF65-F5344CB8AC3E}">
        <p14:creationId xmlns:p14="http://schemas.microsoft.com/office/powerpoint/2010/main" val="78605875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ill og lóðréttur texti">
    <p:spTree>
      <p:nvGrpSpPr>
        <p:cNvPr id="1" name=""/>
        <p:cNvGrpSpPr/>
        <p:nvPr/>
      </p:nvGrpSpPr>
      <p:grpSpPr>
        <a:xfrm>
          <a:off x="0" y="0"/>
          <a:ext cx="0" cy="0"/>
          <a:chOff x="0" y="0"/>
          <a:chExt cx="0" cy="0"/>
        </a:xfrm>
      </p:grpSpPr>
      <p:sp>
        <p:nvSpPr>
          <p:cNvPr id="2" name="Titill 1">
            <a:extLst>
              <a:ext uri="{FF2B5EF4-FFF2-40B4-BE49-F238E27FC236}">
                <a16:creationId xmlns:a16="http://schemas.microsoft.com/office/drawing/2014/main" id="{6C54865B-F322-E085-5178-252023847843}"/>
              </a:ext>
            </a:extLst>
          </p:cNvPr>
          <p:cNvSpPr>
            <a:spLocks noGrp="1"/>
          </p:cNvSpPr>
          <p:nvPr>
            <p:ph type="title"/>
          </p:nvPr>
        </p:nvSpPr>
        <p:spPr/>
        <p:txBody>
          <a:bodyPr/>
          <a:lstStyle/>
          <a:p>
            <a:r>
              <a:rPr lang="is-IS"/>
              <a:t>Smelltu til að breyta stíl aðaltitils</a:t>
            </a:r>
          </a:p>
        </p:txBody>
      </p:sp>
      <p:sp>
        <p:nvSpPr>
          <p:cNvPr id="3" name="Staðgengill lóðrétts texta 2">
            <a:extLst>
              <a:ext uri="{FF2B5EF4-FFF2-40B4-BE49-F238E27FC236}">
                <a16:creationId xmlns:a16="http://schemas.microsoft.com/office/drawing/2014/main" id="{BD665AE7-FE2F-7FA2-C571-9A9EF0CB2AE8}"/>
              </a:ext>
            </a:extLst>
          </p:cNvPr>
          <p:cNvSpPr>
            <a:spLocks noGrp="1"/>
          </p:cNvSpPr>
          <p:nvPr>
            <p:ph type="body" orient="vert" idx="1"/>
          </p:nvPr>
        </p:nvSpPr>
        <p:spPr/>
        <p:txBody>
          <a:bodyPr vert="eaVert"/>
          <a:lstStyle/>
          <a:p>
            <a:pPr lvl="0"/>
            <a:r>
              <a:rPr lang="is-IS"/>
              <a:t>Smelltu til að breyta textastílum frumgerðar</a:t>
            </a:r>
          </a:p>
          <a:p>
            <a:pPr lvl="1"/>
            <a:r>
              <a:rPr lang="is-IS"/>
              <a:t>Annað stig</a:t>
            </a:r>
          </a:p>
          <a:p>
            <a:pPr lvl="2"/>
            <a:r>
              <a:rPr lang="is-IS"/>
              <a:t>Þriðja stig</a:t>
            </a:r>
          </a:p>
          <a:p>
            <a:pPr lvl="3"/>
            <a:r>
              <a:rPr lang="is-IS"/>
              <a:t>Fjórða stig</a:t>
            </a:r>
          </a:p>
          <a:p>
            <a:pPr lvl="4"/>
            <a:r>
              <a:rPr lang="is-IS"/>
              <a:t>Fimmta stig</a:t>
            </a:r>
          </a:p>
        </p:txBody>
      </p:sp>
      <p:sp>
        <p:nvSpPr>
          <p:cNvPr id="4" name="Dagsetningarstaðgengill 3">
            <a:extLst>
              <a:ext uri="{FF2B5EF4-FFF2-40B4-BE49-F238E27FC236}">
                <a16:creationId xmlns:a16="http://schemas.microsoft.com/office/drawing/2014/main" id="{ACFC4865-9887-030F-362F-CC69710451AB}"/>
              </a:ext>
            </a:extLst>
          </p:cNvPr>
          <p:cNvSpPr>
            <a:spLocks noGrp="1"/>
          </p:cNvSpPr>
          <p:nvPr>
            <p:ph type="dt" sz="half" idx="10"/>
          </p:nvPr>
        </p:nvSpPr>
        <p:spPr/>
        <p:txBody>
          <a:bodyPr/>
          <a:lstStyle/>
          <a:p>
            <a:fld id="{82C0A8B0-2FD9-41A2-9069-7DBC146BEA8E}" type="datetimeFigureOut">
              <a:rPr lang="is-IS" smtClean="0"/>
              <a:t>3.11.2023</a:t>
            </a:fld>
            <a:endParaRPr lang="is-IS"/>
          </a:p>
        </p:txBody>
      </p:sp>
      <p:sp>
        <p:nvSpPr>
          <p:cNvPr id="5" name="Síðufótarstaðgengill 4">
            <a:extLst>
              <a:ext uri="{FF2B5EF4-FFF2-40B4-BE49-F238E27FC236}">
                <a16:creationId xmlns:a16="http://schemas.microsoft.com/office/drawing/2014/main" id="{DEF9D82B-C6DB-8CD8-858D-01ECB9DC3A1B}"/>
              </a:ext>
            </a:extLst>
          </p:cNvPr>
          <p:cNvSpPr>
            <a:spLocks noGrp="1"/>
          </p:cNvSpPr>
          <p:nvPr>
            <p:ph type="ftr" sz="quarter" idx="11"/>
          </p:nvPr>
        </p:nvSpPr>
        <p:spPr/>
        <p:txBody>
          <a:bodyPr/>
          <a:lstStyle/>
          <a:p>
            <a:endParaRPr lang="is-IS"/>
          </a:p>
        </p:txBody>
      </p:sp>
      <p:sp>
        <p:nvSpPr>
          <p:cNvPr id="6" name="Skyggnunúmersstaðgengill 5">
            <a:extLst>
              <a:ext uri="{FF2B5EF4-FFF2-40B4-BE49-F238E27FC236}">
                <a16:creationId xmlns:a16="http://schemas.microsoft.com/office/drawing/2014/main" id="{36B8573B-109B-179A-77FE-9C174EF0B6DE}"/>
              </a:ext>
            </a:extLst>
          </p:cNvPr>
          <p:cNvSpPr>
            <a:spLocks noGrp="1"/>
          </p:cNvSpPr>
          <p:nvPr>
            <p:ph type="sldNum" sz="quarter" idx="12"/>
          </p:nvPr>
        </p:nvSpPr>
        <p:spPr/>
        <p:txBody>
          <a:bodyPr/>
          <a:lstStyle/>
          <a:p>
            <a:fld id="{A47DB657-9BA6-4136-9ECC-CDA67AE90DD9}" type="slidenum">
              <a:rPr lang="is-IS" smtClean="0"/>
              <a:t>‹#›</a:t>
            </a:fld>
            <a:endParaRPr lang="is-IS"/>
          </a:p>
        </p:txBody>
      </p:sp>
    </p:spTree>
    <p:extLst>
      <p:ext uri="{BB962C8B-B14F-4D97-AF65-F5344CB8AC3E}">
        <p14:creationId xmlns:p14="http://schemas.microsoft.com/office/powerpoint/2010/main" val="110918106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Lóðréttur titill og texti">
    <p:spTree>
      <p:nvGrpSpPr>
        <p:cNvPr id="1" name=""/>
        <p:cNvGrpSpPr/>
        <p:nvPr/>
      </p:nvGrpSpPr>
      <p:grpSpPr>
        <a:xfrm>
          <a:off x="0" y="0"/>
          <a:ext cx="0" cy="0"/>
          <a:chOff x="0" y="0"/>
          <a:chExt cx="0" cy="0"/>
        </a:xfrm>
      </p:grpSpPr>
      <p:sp>
        <p:nvSpPr>
          <p:cNvPr id="2" name="Lóðréttur titill 1">
            <a:extLst>
              <a:ext uri="{FF2B5EF4-FFF2-40B4-BE49-F238E27FC236}">
                <a16:creationId xmlns:a16="http://schemas.microsoft.com/office/drawing/2014/main" id="{E54B4B88-7A0C-233D-06C0-62A9A24E8A4E}"/>
              </a:ext>
            </a:extLst>
          </p:cNvPr>
          <p:cNvSpPr>
            <a:spLocks noGrp="1"/>
          </p:cNvSpPr>
          <p:nvPr>
            <p:ph type="title" orient="vert"/>
          </p:nvPr>
        </p:nvSpPr>
        <p:spPr>
          <a:xfrm>
            <a:off x="8724900" y="365125"/>
            <a:ext cx="2628900" cy="5811838"/>
          </a:xfrm>
        </p:spPr>
        <p:txBody>
          <a:bodyPr vert="eaVert"/>
          <a:lstStyle/>
          <a:p>
            <a:r>
              <a:rPr lang="is-IS"/>
              <a:t>Smelltu til að breyta stíl aðaltitils</a:t>
            </a:r>
          </a:p>
        </p:txBody>
      </p:sp>
      <p:sp>
        <p:nvSpPr>
          <p:cNvPr id="3" name="Staðgengill lóðrétts texta 2">
            <a:extLst>
              <a:ext uri="{FF2B5EF4-FFF2-40B4-BE49-F238E27FC236}">
                <a16:creationId xmlns:a16="http://schemas.microsoft.com/office/drawing/2014/main" id="{29E75FDB-5AE7-0B0D-428A-0A18B3004924}"/>
              </a:ext>
            </a:extLst>
          </p:cNvPr>
          <p:cNvSpPr>
            <a:spLocks noGrp="1"/>
          </p:cNvSpPr>
          <p:nvPr>
            <p:ph type="body" orient="vert" idx="1"/>
          </p:nvPr>
        </p:nvSpPr>
        <p:spPr>
          <a:xfrm>
            <a:off x="838200" y="365125"/>
            <a:ext cx="7734300" cy="5811838"/>
          </a:xfrm>
        </p:spPr>
        <p:txBody>
          <a:bodyPr vert="eaVert"/>
          <a:lstStyle/>
          <a:p>
            <a:pPr lvl="0"/>
            <a:r>
              <a:rPr lang="is-IS"/>
              <a:t>Smelltu til að breyta textastílum frumgerðar</a:t>
            </a:r>
          </a:p>
          <a:p>
            <a:pPr lvl="1"/>
            <a:r>
              <a:rPr lang="is-IS"/>
              <a:t>Annað stig</a:t>
            </a:r>
          </a:p>
          <a:p>
            <a:pPr lvl="2"/>
            <a:r>
              <a:rPr lang="is-IS"/>
              <a:t>Þriðja stig</a:t>
            </a:r>
          </a:p>
          <a:p>
            <a:pPr lvl="3"/>
            <a:r>
              <a:rPr lang="is-IS"/>
              <a:t>Fjórða stig</a:t>
            </a:r>
          </a:p>
          <a:p>
            <a:pPr lvl="4"/>
            <a:r>
              <a:rPr lang="is-IS"/>
              <a:t>Fimmta stig</a:t>
            </a:r>
          </a:p>
        </p:txBody>
      </p:sp>
      <p:sp>
        <p:nvSpPr>
          <p:cNvPr id="4" name="Dagsetningarstaðgengill 3">
            <a:extLst>
              <a:ext uri="{FF2B5EF4-FFF2-40B4-BE49-F238E27FC236}">
                <a16:creationId xmlns:a16="http://schemas.microsoft.com/office/drawing/2014/main" id="{466C60CC-0D2D-15C9-C4E0-2F649CD6D28D}"/>
              </a:ext>
            </a:extLst>
          </p:cNvPr>
          <p:cNvSpPr>
            <a:spLocks noGrp="1"/>
          </p:cNvSpPr>
          <p:nvPr>
            <p:ph type="dt" sz="half" idx="10"/>
          </p:nvPr>
        </p:nvSpPr>
        <p:spPr/>
        <p:txBody>
          <a:bodyPr/>
          <a:lstStyle/>
          <a:p>
            <a:fld id="{82C0A8B0-2FD9-41A2-9069-7DBC146BEA8E}" type="datetimeFigureOut">
              <a:rPr lang="is-IS" smtClean="0"/>
              <a:t>3.11.2023</a:t>
            </a:fld>
            <a:endParaRPr lang="is-IS"/>
          </a:p>
        </p:txBody>
      </p:sp>
      <p:sp>
        <p:nvSpPr>
          <p:cNvPr id="5" name="Síðufótarstaðgengill 4">
            <a:extLst>
              <a:ext uri="{FF2B5EF4-FFF2-40B4-BE49-F238E27FC236}">
                <a16:creationId xmlns:a16="http://schemas.microsoft.com/office/drawing/2014/main" id="{67C89E45-A0C6-B913-CF34-E77E324D576E}"/>
              </a:ext>
            </a:extLst>
          </p:cNvPr>
          <p:cNvSpPr>
            <a:spLocks noGrp="1"/>
          </p:cNvSpPr>
          <p:nvPr>
            <p:ph type="ftr" sz="quarter" idx="11"/>
          </p:nvPr>
        </p:nvSpPr>
        <p:spPr/>
        <p:txBody>
          <a:bodyPr/>
          <a:lstStyle/>
          <a:p>
            <a:endParaRPr lang="is-IS"/>
          </a:p>
        </p:txBody>
      </p:sp>
      <p:sp>
        <p:nvSpPr>
          <p:cNvPr id="6" name="Skyggnunúmersstaðgengill 5">
            <a:extLst>
              <a:ext uri="{FF2B5EF4-FFF2-40B4-BE49-F238E27FC236}">
                <a16:creationId xmlns:a16="http://schemas.microsoft.com/office/drawing/2014/main" id="{3AB59922-852E-4C11-9BBE-22334F9BAF41}"/>
              </a:ext>
            </a:extLst>
          </p:cNvPr>
          <p:cNvSpPr>
            <a:spLocks noGrp="1"/>
          </p:cNvSpPr>
          <p:nvPr>
            <p:ph type="sldNum" sz="quarter" idx="12"/>
          </p:nvPr>
        </p:nvSpPr>
        <p:spPr/>
        <p:txBody>
          <a:bodyPr/>
          <a:lstStyle/>
          <a:p>
            <a:fld id="{A47DB657-9BA6-4136-9ECC-CDA67AE90DD9}" type="slidenum">
              <a:rPr lang="is-IS" smtClean="0"/>
              <a:t>‹#›</a:t>
            </a:fld>
            <a:endParaRPr lang="is-IS"/>
          </a:p>
        </p:txBody>
      </p:sp>
    </p:spTree>
    <p:extLst>
      <p:ext uri="{BB962C8B-B14F-4D97-AF65-F5344CB8AC3E}">
        <p14:creationId xmlns:p14="http://schemas.microsoft.com/office/powerpoint/2010/main" val="23546296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Upphafglæra05">
    <p:bg>
      <p:bgPr>
        <a:solidFill>
          <a:schemeClr val="accent2"/>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2DAE3B8-20DD-1842-A16D-9868D188B24D}"/>
              </a:ext>
            </a:extLst>
          </p:cNvPr>
          <p:cNvSpPr/>
          <p:nvPr userDrawn="1"/>
        </p:nvSpPr>
        <p:spPr>
          <a:xfrm>
            <a:off x="248281" y="248281"/>
            <a:ext cx="744842" cy="93256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sp>
        <p:nvSpPr>
          <p:cNvPr id="2" name="Title 1">
            <a:extLst>
              <a:ext uri="{FF2B5EF4-FFF2-40B4-BE49-F238E27FC236}">
                <a16:creationId xmlns:a16="http://schemas.microsoft.com/office/drawing/2014/main" id="{76BE683A-F79B-C745-8CB3-9F08CDFE53E9}"/>
              </a:ext>
            </a:extLst>
          </p:cNvPr>
          <p:cNvSpPr>
            <a:spLocks noGrp="1"/>
          </p:cNvSpPr>
          <p:nvPr>
            <p:ph type="ctrTitle" hasCustomPrompt="1"/>
          </p:nvPr>
        </p:nvSpPr>
        <p:spPr>
          <a:xfrm>
            <a:off x="1481042" y="1449387"/>
            <a:ext cx="9186958" cy="2374901"/>
          </a:xfrm>
          <a:prstGeom prst="rect">
            <a:avLst/>
          </a:prstGeom>
        </p:spPr>
        <p:txBody>
          <a:bodyPr anchor="b">
            <a:normAutofit/>
          </a:bodyPr>
          <a:lstStyle>
            <a:lvl1pPr algn="l">
              <a:defRPr sz="5400" b="1">
                <a:solidFill>
                  <a:schemeClr val="tx1"/>
                </a:solidFill>
              </a:defRPr>
            </a:lvl1pPr>
          </a:lstStyle>
          <a:p>
            <a:r>
              <a:rPr lang="en-GB" err="1"/>
              <a:t>Fyrirsögn</a:t>
            </a:r>
            <a:r>
              <a:rPr lang="en-GB"/>
              <a:t> </a:t>
            </a:r>
            <a:r>
              <a:rPr lang="en-GB" err="1"/>
              <a:t>fyrirlesturs</a:t>
            </a:r>
            <a:endParaRPr lang="en-IS"/>
          </a:p>
        </p:txBody>
      </p:sp>
      <p:sp>
        <p:nvSpPr>
          <p:cNvPr id="3" name="Subtitle 2">
            <a:extLst>
              <a:ext uri="{FF2B5EF4-FFF2-40B4-BE49-F238E27FC236}">
                <a16:creationId xmlns:a16="http://schemas.microsoft.com/office/drawing/2014/main" id="{2941BE54-0A89-594D-96C2-648A5BDEA8CE}"/>
              </a:ext>
            </a:extLst>
          </p:cNvPr>
          <p:cNvSpPr>
            <a:spLocks noGrp="1"/>
          </p:cNvSpPr>
          <p:nvPr>
            <p:ph type="subTitle" idx="1" hasCustomPrompt="1"/>
          </p:nvPr>
        </p:nvSpPr>
        <p:spPr>
          <a:xfrm>
            <a:off x="1481042" y="3872062"/>
            <a:ext cx="9186958" cy="638569"/>
          </a:xfrm>
        </p:spPr>
        <p:txBody>
          <a:bodyPr>
            <a:normAutofit/>
          </a:bodyPr>
          <a:lstStyle>
            <a:lvl1pPr marL="0" indent="0" algn="l">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err="1"/>
              <a:t>Undirtitill</a:t>
            </a:r>
            <a:r>
              <a:rPr lang="en-GB"/>
              <a:t> </a:t>
            </a:r>
            <a:r>
              <a:rPr lang="en-GB" err="1"/>
              <a:t>fyrirlesturs</a:t>
            </a:r>
            <a:endParaRPr lang="en-IS"/>
          </a:p>
        </p:txBody>
      </p:sp>
      <p:sp>
        <p:nvSpPr>
          <p:cNvPr id="17" name="Footer Placeholder 16">
            <a:extLst>
              <a:ext uri="{FF2B5EF4-FFF2-40B4-BE49-F238E27FC236}">
                <a16:creationId xmlns:a16="http://schemas.microsoft.com/office/drawing/2014/main" id="{FBF90211-82B1-AA41-A70A-140D288932C8}"/>
              </a:ext>
            </a:extLst>
          </p:cNvPr>
          <p:cNvSpPr>
            <a:spLocks noGrp="1"/>
          </p:cNvSpPr>
          <p:nvPr>
            <p:ph type="ftr" sz="quarter" idx="11"/>
          </p:nvPr>
        </p:nvSpPr>
        <p:spPr>
          <a:xfrm>
            <a:off x="1481042" y="6489700"/>
            <a:ext cx="6672358" cy="231775"/>
          </a:xfrm>
        </p:spPr>
        <p:txBody>
          <a:bodyPr/>
          <a:lstStyle>
            <a:lvl1pPr>
              <a:defRPr>
                <a:solidFill>
                  <a:schemeClr val="tx1"/>
                </a:solidFill>
              </a:defRPr>
            </a:lvl1pPr>
          </a:lstStyle>
          <a:p>
            <a:pPr algn="l"/>
            <a:r>
              <a:rPr lang="en-IS"/>
              <a:t>Nafn og dagsetning</a:t>
            </a:r>
          </a:p>
        </p:txBody>
      </p:sp>
      <p:pic>
        <p:nvPicPr>
          <p:cNvPr id="9" name="Picture 8">
            <a:extLst>
              <a:ext uri="{FF2B5EF4-FFF2-40B4-BE49-F238E27FC236}">
                <a16:creationId xmlns:a16="http://schemas.microsoft.com/office/drawing/2014/main" id="{D729EC1A-50C4-7F54-E8D7-6609ADB11F45}"/>
              </a:ext>
            </a:extLst>
          </p:cNvPr>
          <p:cNvPicPr>
            <a:picLocks noChangeAspect="1"/>
          </p:cNvPicPr>
          <p:nvPr userDrawn="1"/>
        </p:nvPicPr>
        <p:blipFill>
          <a:blip r:embed="rId2"/>
          <a:stretch>
            <a:fillRect/>
          </a:stretch>
        </p:blipFill>
        <p:spPr>
          <a:xfrm>
            <a:off x="371474" y="372913"/>
            <a:ext cx="468313" cy="736570"/>
          </a:xfrm>
          <a:prstGeom prst="rect">
            <a:avLst/>
          </a:prstGeom>
        </p:spPr>
      </p:pic>
    </p:spTree>
    <p:extLst>
      <p:ext uri="{BB962C8B-B14F-4D97-AF65-F5344CB8AC3E}">
        <p14:creationId xmlns:p14="http://schemas.microsoft.com/office/powerpoint/2010/main" val="2241788290"/>
      </p:ext>
    </p:extLst>
  </p:cSld>
  <p:clrMapOvr>
    <a:masterClrMapping/>
  </p:clrMapOvr>
  <p:extLst>
    <p:ext uri="{DCECCB84-F9BA-43D5-87BE-67443E8EF086}">
      <p15:sldGuideLst xmlns:p15="http://schemas.microsoft.com/office/powerpoint/2012/main">
        <p15:guide id="1" orient="horz" pos="2409" userDrawn="1">
          <p15:clr>
            <a:srgbClr val="FBAE40"/>
          </p15:clr>
        </p15:guide>
        <p15:guide id="2" pos="3840"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ilskyggna">
    <p:spTree>
      <p:nvGrpSpPr>
        <p:cNvPr id="1" name=""/>
        <p:cNvGrpSpPr/>
        <p:nvPr/>
      </p:nvGrpSpPr>
      <p:grpSpPr>
        <a:xfrm>
          <a:off x="0" y="0"/>
          <a:ext cx="0" cy="0"/>
          <a:chOff x="0" y="0"/>
          <a:chExt cx="0" cy="0"/>
        </a:xfrm>
      </p:grpSpPr>
      <p:sp>
        <p:nvSpPr>
          <p:cNvPr id="2" name="Titill 1">
            <a:extLst>
              <a:ext uri="{FF2B5EF4-FFF2-40B4-BE49-F238E27FC236}">
                <a16:creationId xmlns:a16="http://schemas.microsoft.com/office/drawing/2014/main" id="{0EC6F10B-1F89-5952-E08F-C45B49176630}"/>
              </a:ext>
            </a:extLst>
          </p:cNvPr>
          <p:cNvSpPr>
            <a:spLocks noGrp="1"/>
          </p:cNvSpPr>
          <p:nvPr>
            <p:ph type="ctrTitle"/>
          </p:nvPr>
        </p:nvSpPr>
        <p:spPr>
          <a:xfrm>
            <a:off x="1524000" y="1122363"/>
            <a:ext cx="9144000" cy="2387600"/>
          </a:xfrm>
        </p:spPr>
        <p:txBody>
          <a:bodyPr anchor="b"/>
          <a:lstStyle>
            <a:lvl1pPr algn="ctr">
              <a:defRPr sz="6000"/>
            </a:lvl1pPr>
          </a:lstStyle>
          <a:p>
            <a:r>
              <a:rPr lang="is-IS"/>
              <a:t>Smelltu til að breyta stíl aðaltitils</a:t>
            </a:r>
          </a:p>
        </p:txBody>
      </p:sp>
      <p:sp>
        <p:nvSpPr>
          <p:cNvPr id="3" name="Undirtitill 2">
            <a:extLst>
              <a:ext uri="{FF2B5EF4-FFF2-40B4-BE49-F238E27FC236}">
                <a16:creationId xmlns:a16="http://schemas.microsoft.com/office/drawing/2014/main" id="{BCAC1FF1-ECA3-F86E-A64A-33949CB9B8A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s-IS"/>
              <a:t>Smelltu til að breyta stíl aðalundirtitla</a:t>
            </a:r>
          </a:p>
        </p:txBody>
      </p:sp>
      <p:sp>
        <p:nvSpPr>
          <p:cNvPr id="4" name="Dagsetningarstaðgengill 3">
            <a:extLst>
              <a:ext uri="{FF2B5EF4-FFF2-40B4-BE49-F238E27FC236}">
                <a16:creationId xmlns:a16="http://schemas.microsoft.com/office/drawing/2014/main" id="{E27623BC-4507-4413-9301-9B0FC312E42C}"/>
              </a:ext>
            </a:extLst>
          </p:cNvPr>
          <p:cNvSpPr>
            <a:spLocks noGrp="1"/>
          </p:cNvSpPr>
          <p:nvPr>
            <p:ph type="dt" sz="half" idx="10"/>
          </p:nvPr>
        </p:nvSpPr>
        <p:spPr/>
        <p:txBody>
          <a:bodyPr/>
          <a:lstStyle/>
          <a:p>
            <a:fld id="{9649B989-4E0C-43B9-84F8-61AF50B929EC}" type="datetimeFigureOut">
              <a:rPr lang="is-IS" smtClean="0"/>
              <a:t>3.11.2023</a:t>
            </a:fld>
            <a:endParaRPr lang="is-IS"/>
          </a:p>
        </p:txBody>
      </p:sp>
      <p:sp>
        <p:nvSpPr>
          <p:cNvPr id="5" name="Síðufótarstaðgengill 4">
            <a:extLst>
              <a:ext uri="{FF2B5EF4-FFF2-40B4-BE49-F238E27FC236}">
                <a16:creationId xmlns:a16="http://schemas.microsoft.com/office/drawing/2014/main" id="{D741EF88-4A65-F294-938D-AF1D07EBFA0A}"/>
              </a:ext>
            </a:extLst>
          </p:cNvPr>
          <p:cNvSpPr>
            <a:spLocks noGrp="1"/>
          </p:cNvSpPr>
          <p:nvPr>
            <p:ph type="ftr" sz="quarter" idx="11"/>
          </p:nvPr>
        </p:nvSpPr>
        <p:spPr/>
        <p:txBody>
          <a:bodyPr/>
          <a:lstStyle/>
          <a:p>
            <a:endParaRPr lang="is-IS"/>
          </a:p>
        </p:txBody>
      </p:sp>
      <p:sp>
        <p:nvSpPr>
          <p:cNvPr id="6" name="Skyggnunúmersstaðgengill 5">
            <a:extLst>
              <a:ext uri="{FF2B5EF4-FFF2-40B4-BE49-F238E27FC236}">
                <a16:creationId xmlns:a16="http://schemas.microsoft.com/office/drawing/2014/main" id="{46AEE020-6026-7039-6C4A-800A1676F367}"/>
              </a:ext>
            </a:extLst>
          </p:cNvPr>
          <p:cNvSpPr>
            <a:spLocks noGrp="1"/>
          </p:cNvSpPr>
          <p:nvPr>
            <p:ph type="sldNum" sz="quarter" idx="12"/>
          </p:nvPr>
        </p:nvSpPr>
        <p:spPr/>
        <p:txBody>
          <a:bodyPr/>
          <a:lstStyle/>
          <a:p>
            <a:fld id="{813DE17B-D34C-40BB-9313-381ADDA39C53}" type="slidenum">
              <a:rPr lang="is-IS" smtClean="0"/>
              <a:t>‹#›</a:t>
            </a:fld>
            <a:endParaRPr lang="is-IS"/>
          </a:p>
        </p:txBody>
      </p:sp>
    </p:spTree>
    <p:extLst>
      <p:ext uri="{BB962C8B-B14F-4D97-AF65-F5344CB8AC3E}">
        <p14:creationId xmlns:p14="http://schemas.microsoft.com/office/powerpoint/2010/main" val="293387148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ill og efni">
    <p:spTree>
      <p:nvGrpSpPr>
        <p:cNvPr id="1" name=""/>
        <p:cNvGrpSpPr/>
        <p:nvPr/>
      </p:nvGrpSpPr>
      <p:grpSpPr>
        <a:xfrm>
          <a:off x="0" y="0"/>
          <a:ext cx="0" cy="0"/>
          <a:chOff x="0" y="0"/>
          <a:chExt cx="0" cy="0"/>
        </a:xfrm>
      </p:grpSpPr>
      <p:sp>
        <p:nvSpPr>
          <p:cNvPr id="2" name="Titill 1">
            <a:extLst>
              <a:ext uri="{FF2B5EF4-FFF2-40B4-BE49-F238E27FC236}">
                <a16:creationId xmlns:a16="http://schemas.microsoft.com/office/drawing/2014/main" id="{5E50052F-938A-7DC7-E1E3-CC6684D3736D}"/>
              </a:ext>
            </a:extLst>
          </p:cNvPr>
          <p:cNvSpPr>
            <a:spLocks noGrp="1"/>
          </p:cNvSpPr>
          <p:nvPr>
            <p:ph type="title"/>
          </p:nvPr>
        </p:nvSpPr>
        <p:spPr/>
        <p:txBody>
          <a:bodyPr/>
          <a:lstStyle/>
          <a:p>
            <a:r>
              <a:rPr lang="is-IS"/>
              <a:t>Smelltu til að breyta stíl aðaltitils</a:t>
            </a:r>
          </a:p>
        </p:txBody>
      </p:sp>
      <p:sp>
        <p:nvSpPr>
          <p:cNvPr id="3" name="Staðgengill efnis 2">
            <a:extLst>
              <a:ext uri="{FF2B5EF4-FFF2-40B4-BE49-F238E27FC236}">
                <a16:creationId xmlns:a16="http://schemas.microsoft.com/office/drawing/2014/main" id="{A0D92194-2657-D6AA-0368-6D20B1B0A210}"/>
              </a:ext>
            </a:extLst>
          </p:cNvPr>
          <p:cNvSpPr>
            <a:spLocks noGrp="1"/>
          </p:cNvSpPr>
          <p:nvPr>
            <p:ph idx="1"/>
          </p:nvPr>
        </p:nvSpPr>
        <p:spPr/>
        <p:txBody>
          <a:bodyPr/>
          <a:lstStyle/>
          <a:p>
            <a:pPr lvl="0"/>
            <a:r>
              <a:rPr lang="is-IS"/>
              <a:t>Smelltu til að breyta textastílum frumgerðar</a:t>
            </a:r>
          </a:p>
          <a:p>
            <a:pPr lvl="1"/>
            <a:r>
              <a:rPr lang="is-IS"/>
              <a:t>Annað stig</a:t>
            </a:r>
          </a:p>
          <a:p>
            <a:pPr lvl="2"/>
            <a:r>
              <a:rPr lang="is-IS"/>
              <a:t>Þriðja stig</a:t>
            </a:r>
          </a:p>
          <a:p>
            <a:pPr lvl="3"/>
            <a:r>
              <a:rPr lang="is-IS"/>
              <a:t>Fjórða stig</a:t>
            </a:r>
          </a:p>
          <a:p>
            <a:pPr lvl="4"/>
            <a:r>
              <a:rPr lang="is-IS"/>
              <a:t>Fimmta stig</a:t>
            </a:r>
          </a:p>
        </p:txBody>
      </p:sp>
      <p:sp>
        <p:nvSpPr>
          <p:cNvPr id="4" name="Dagsetningarstaðgengill 3">
            <a:extLst>
              <a:ext uri="{FF2B5EF4-FFF2-40B4-BE49-F238E27FC236}">
                <a16:creationId xmlns:a16="http://schemas.microsoft.com/office/drawing/2014/main" id="{E02EB772-714D-E26B-8F1C-C73FC6526CA6}"/>
              </a:ext>
            </a:extLst>
          </p:cNvPr>
          <p:cNvSpPr>
            <a:spLocks noGrp="1"/>
          </p:cNvSpPr>
          <p:nvPr>
            <p:ph type="dt" sz="half" idx="10"/>
          </p:nvPr>
        </p:nvSpPr>
        <p:spPr/>
        <p:txBody>
          <a:bodyPr/>
          <a:lstStyle/>
          <a:p>
            <a:fld id="{9649B989-4E0C-43B9-84F8-61AF50B929EC}" type="datetimeFigureOut">
              <a:rPr lang="is-IS" smtClean="0"/>
              <a:t>3.11.2023</a:t>
            </a:fld>
            <a:endParaRPr lang="is-IS"/>
          </a:p>
        </p:txBody>
      </p:sp>
      <p:sp>
        <p:nvSpPr>
          <p:cNvPr id="5" name="Síðufótarstaðgengill 4">
            <a:extLst>
              <a:ext uri="{FF2B5EF4-FFF2-40B4-BE49-F238E27FC236}">
                <a16:creationId xmlns:a16="http://schemas.microsoft.com/office/drawing/2014/main" id="{86754BF4-63B7-6289-FCE9-D6BD7D78C946}"/>
              </a:ext>
            </a:extLst>
          </p:cNvPr>
          <p:cNvSpPr>
            <a:spLocks noGrp="1"/>
          </p:cNvSpPr>
          <p:nvPr>
            <p:ph type="ftr" sz="quarter" idx="11"/>
          </p:nvPr>
        </p:nvSpPr>
        <p:spPr/>
        <p:txBody>
          <a:bodyPr/>
          <a:lstStyle/>
          <a:p>
            <a:endParaRPr lang="is-IS"/>
          </a:p>
        </p:txBody>
      </p:sp>
      <p:sp>
        <p:nvSpPr>
          <p:cNvPr id="6" name="Skyggnunúmersstaðgengill 5">
            <a:extLst>
              <a:ext uri="{FF2B5EF4-FFF2-40B4-BE49-F238E27FC236}">
                <a16:creationId xmlns:a16="http://schemas.microsoft.com/office/drawing/2014/main" id="{54062754-F015-8C7F-B6FD-FB25F7054DAC}"/>
              </a:ext>
            </a:extLst>
          </p:cNvPr>
          <p:cNvSpPr>
            <a:spLocks noGrp="1"/>
          </p:cNvSpPr>
          <p:nvPr>
            <p:ph type="sldNum" sz="quarter" idx="12"/>
          </p:nvPr>
        </p:nvSpPr>
        <p:spPr/>
        <p:txBody>
          <a:bodyPr/>
          <a:lstStyle/>
          <a:p>
            <a:fld id="{813DE17B-D34C-40BB-9313-381ADDA39C53}" type="slidenum">
              <a:rPr lang="is-IS" smtClean="0"/>
              <a:t>‹#›</a:t>
            </a:fld>
            <a:endParaRPr lang="is-IS"/>
          </a:p>
        </p:txBody>
      </p:sp>
    </p:spTree>
    <p:extLst>
      <p:ext uri="{BB962C8B-B14F-4D97-AF65-F5344CB8AC3E}">
        <p14:creationId xmlns:p14="http://schemas.microsoft.com/office/powerpoint/2010/main" val="270915088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Kaflafyrirsögn">
    <p:spTree>
      <p:nvGrpSpPr>
        <p:cNvPr id="1" name=""/>
        <p:cNvGrpSpPr/>
        <p:nvPr/>
      </p:nvGrpSpPr>
      <p:grpSpPr>
        <a:xfrm>
          <a:off x="0" y="0"/>
          <a:ext cx="0" cy="0"/>
          <a:chOff x="0" y="0"/>
          <a:chExt cx="0" cy="0"/>
        </a:xfrm>
      </p:grpSpPr>
      <p:sp>
        <p:nvSpPr>
          <p:cNvPr id="2" name="Titill 1">
            <a:extLst>
              <a:ext uri="{FF2B5EF4-FFF2-40B4-BE49-F238E27FC236}">
                <a16:creationId xmlns:a16="http://schemas.microsoft.com/office/drawing/2014/main" id="{6B12599D-C3E3-EB50-FC3F-85706164265F}"/>
              </a:ext>
            </a:extLst>
          </p:cNvPr>
          <p:cNvSpPr>
            <a:spLocks noGrp="1"/>
          </p:cNvSpPr>
          <p:nvPr>
            <p:ph type="title"/>
          </p:nvPr>
        </p:nvSpPr>
        <p:spPr>
          <a:xfrm>
            <a:off x="831850" y="1709738"/>
            <a:ext cx="10515600" cy="2852737"/>
          </a:xfrm>
        </p:spPr>
        <p:txBody>
          <a:bodyPr anchor="b"/>
          <a:lstStyle>
            <a:lvl1pPr>
              <a:defRPr sz="6000"/>
            </a:lvl1pPr>
          </a:lstStyle>
          <a:p>
            <a:r>
              <a:rPr lang="is-IS"/>
              <a:t>Smelltu til að breyta stíl aðaltitils</a:t>
            </a:r>
          </a:p>
        </p:txBody>
      </p:sp>
      <p:sp>
        <p:nvSpPr>
          <p:cNvPr id="3" name="Textastaðgengill 2">
            <a:extLst>
              <a:ext uri="{FF2B5EF4-FFF2-40B4-BE49-F238E27FC236}">
                <a16:creationId xmlns:a16="http://schemas.microsoft.com/office/drawing/2014/main" id="{DF4A7501-26FD-741F-3325-8E9EFDB6772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s-IS"/>
              <a:t>Smelltu til að breyta textastílum frumgerðar</a:t>
            </a:r>
          </a:p>
        </p:txBody>
      </p:sp>
      <p:sp>
        <p:nvSpPr>
          <p:cNvPr id="4" name="Dagsetningarstaðgengill 3">
            <a:extLst>
              <a:ext uri="{FF2B5EF4-FFF2-40B4-BE49-F238E27FC236}">
                <a16:creationId xmlns:a16="http://schemas.microsoft.com/office/drawing/2014/main" id="{0D2EABCF-ECDB-B5A4-8188-AF20C37E4884}"/>
              </a:ext>
            </a:extLst>
          </p:cNvPr>
          <p:cNvSpPr>
            <a:spLocks noGrp="1"/>
          </p:cNvSpPr>
          <p:nvPr>
            <p:ph type="dt" sz="half" idx="10"/>
          </p:nvPr>
        </p:nvSpPr>
        <p:spPr/>
        <p:txBody>
          <a:bodyPr/>
          <a:lstStyle/>
          <a:p>
            <a:fld id="{9649B989-4E0C-43B9-84F8-61AF50B929EC}" type="datetimeFigureOut">
              <a:rPr lang="is-IS" smtClean="0"/>
              <a:t>3.11.2023</a:t>
            </a:fld>
            <a:endParaRPr lang="is-IS"/>
          </a:p>
        </p:txBody>
      </p:sp>
      <p:sp>
        <p:nvSpPr>
          <p:cNvPr id="5" name="Síðufótarstaðgengill 4">
            <a:extLst>
              <a:ext uri="{FF2B5EF4-FFF2-40B4-BE49-F238E27FC236}">
                <a16:creationId xmlns:a16="http://schemas.microsoft.com/office/drawing/2014/main" id="{F80A9E87-9772-EBC8-2EC9-B50F7F9933D5}"/>
              </a:ext>
            </a:extLst>
          </p:cNvPr>
          <p:cNvSpPr>
            <a:spLocks noGrp="1"/>
          </p:cNvSpPr>
          <p:nvPr>
            <p:ph type="ftr" sz="quarter" idx="11"/>
          </p:nvPr>
        </p:nvSpPr>
        <p:spPr/>
        <p:txBody>
          <a:bodyPr/>
          <a:lstStyle/>
          <a:p>
            <a:endParaRPr lang="is-IS"/>
          </a:p>
        </p:txBody>
      </p:sp>
      <p:sp>
        <p:nvSpPr>
          <p:cNvPr id="6" name="Skyggnunúmersstaðgengill 5">
            <a:extLst>
              <a:ext uri="{FF2B5EF4-FFF2-40B4-BE49-F238E27FC236}">
                <a16:creationId xmlns:a16="http://schemas.microsoft.com/office/drawing/2014/main" id="{1B18034D-C7CB-DCCB-DE99-EFEEE9B4C8CC}"/>
              </a:ext>
            </a:extLst>
          </p:cNvPr>
          <p:cNvSpPr>
            <a:spLocks noGrp="1"/>
          </p:cNvSpPr>
          <p:nvPr>
            <p:ph type="sldNum" sz="quarter" idx="12"/>
          </p:nvPr>
        </p:nvSpPr>
        <p:spPr/>
        <p:txBody>
          <a:bodyPr/>
          <a:lstStyle/>
          <a:p>
            <a:fld id="{813DE17B-D34C-40BB-9313-381ADDA39C53}" type="slidenum">
              <a:rPr lang="is-IS" smtClean="0"/>
              <a:t>‹#›</a:t>
            </a:fld>
            <a:endParaRPr lang="is-IS"/>
          </a:p>
        </p:txBody>
      </p:sp>
    </p:spTree>
    <p:extLst>
      <p:ext uri="{BB962C8B-B14F-4D97-AF65-F5344CB8AC3E}">
        <p14:creationId xmlns:p14="http://schemas.microsoft.com/office/powerpoint/2010/main" val="115512971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vö efnisatriði">
    <p:spTree>
      <p:nvGrpSpPr>
        <p:cNvPr id="1" name=""/>
        <p:cNvGrpSpPr/>
        <p:nvPr/>
      </p:nvGrpSpPr>
      <p:grpSpPr>
        <a:xfrm>
          <a:off x="0" y="0"/>
          <a:ext cx="0" cy="0"/>
          <a:chOff x="0" y="0"/>
          <a:chExt cx="0" cy="0"/>
        </a:xfrm>
      </p:grpSpPr>
      <p:sp>
        <p:nvSpPr>
          <p:cNvPr id="2" name="Titill 1">
            <a:extLst>
              <a:ext uri="{FF2B5EF4-FFF2-40B4-BE49-F238E27FC236}">
                <a16:creationId xmlns:a16="http://schemas.microsoft.com/office/drawing/2014/main" id="{0B376C61-DFA1-B932-9AAD-9E04E42444AC}"/>
              </a:ext>
            </a:extLst>
          </p:cNvPr>
          <p:cNvSpPr>
            <a:spLocks noGrp="1"/>
          </p:cNvSpPr>
          <p:nvPr>
            <p:ph type="title"/>
          </p:nvPr>
        </p:nvSpPr>
        <p:spPr/>
        <p:txBody>
          <a:bodyPr/>
          <a:lstStyle/>
          <a:p>
            <a:r>
              <a:rPr lang="is-IS"/>
              <a:t>Smelltu til að breyta stíl aðaltitils</a:t>
            </a:r>
          </a:p>
        </p:txBody>
      </p:sp>
      <p:sp>
        <p:nvSpPr>
          <p:cNvPr id="3" name="Staðgengill efnis 2">
            <a:extLst>
              <a:ext uri="{FF2B5EF4-FFF2-40B4-BE49-F238E27FC236}">
                <a16:creationId xmlns:a16="http://schemas.microsoft.com/office/drawing/2014/main" id="{BC511F3B-0BE5-A6B6-3372-059C55BCAA59}"/>
              </a:ext>
            </a:extLst>
          </p:cNvPr>
          <p:cNvSpPr>
            <a:spLocks noGrp="1"/>
          </p:cNvSpPr>
          <p:nvPr>
            <p:ph sz="half" idx="1"/>
          </p:nvPr>
        </p:nvSpPr>
        <p:spPr>
          <a:xfrm>
            <a:off x="838200" y="1825625"/>
            <a:ext cx="5181600" cy="4351338"/>
          </a:xfrm>
        </p:spPr>
        <p:txBody>
          <a:bodyPr/>
          <a:lstStyle/>
          <a:p>
            <a:pPr lvl="0"/>
            <a:r>
              <a:rPr lang="is-IS"/>
              <a:t>Smelltu til að breyta textastílum frumgerðar</a:t>
            </a:r>
          </a:p>
          <a:p>
            <a:pPr lvl="1"/>
            <a:r>
              <a:rPr lang="is-IS"/>
              <a:t>Annað stig</a:t>
            </a:r>
          </a:p>
          <a:p>
            <a:pPr lvl="2"/>
            <a:r>
              <a:rPr lang="is-IS"/>
              <a:t>Þriðja stig</a:t>
            </a:r>
          </a:p>
          <a:p>
            <a:pPr lvl="3"/>
            <a:r>
              <a:rPr lang="is-IS"/>
              <a:t>Fjórða stig</a:t>
            </a:r>
          </a:p>
          <a:p>
            <a:pPr lvl="4"/>
            <a:r>
              <a:rPr lang="is-IS"/>
              <a:t>Fimmta stig</a:t>
            </a:r>
          </a:p>
        </p:txBody>
      </p:sp>
      <p:sp>
        <p:nvSpPr>
          <p:cNvPr id="4" name="Staðgengill efnis 3">
            <a:extLst>
              <a:ext uri="{FF2B5EF4-FFF2-40B4-BE49-F238E27FC236}">
                <a16:creationId xmlns:a16="http://schemas.microsoft.com/office/drawing/2014/main" id="{FA6CED30-41A2-BF54-751C-5C17CF2F3ED5}"/>
              </a:ext>
            </a:extLst>
          </p:cNvPr>
          <p:cNvSpPr>
            <a:spLocks noGrp="1"/>
          </p:cNvSpPr>
          <p:nvPr>
            <p:ph sz="half" idx="2"/>
          </p:nvPr>
        </p:nvSpPr>
        <p:spPr>
          <a:xfrm>
            <a:off x="6172200" y="1825625"/>
            <a:ext cx="5181600" cy="4351338"/>
          </a:xfrm>
        </p:spPr>
        <p:txBody>
          <a:bodyPr/>
          <a:lstStyle/>
          <a:p>
            <a:pPr lvl="0"/>
            <a:r>
              <a:rPr lang="is-IS"/>
              <a:t>Smelltu til að breyta textastílum frumgerðar</a:t>
            </a:r>
          </a:p>
          <a:p>
            <a:pPr lvl="1"/>
            <a:r>
              <a:rPr lang="is-IS"/>
              <a:t>Annað stig</a:t>
            </a:r>
          </a:p>
          <a:p>
            <a:pPr lvl="2"/>
            <a:r>
              <a:rPr lang="is-IS"/>
              <a:t>Þriðja stig</a:t>
            </a:r>
          </a:p>
          <a:p>
            <a:pPr lvl="3"/>
            <a:r>
              <a:rPr lang="is-IS"/>
              <a:t>Fjórða stig</a:t>
            </a:r>
          </a:p>
          <a:p>
            <a:pPr lvl="4"/>
            <a:r>
              <a:rPr lang="is-IS"/>
              <a:t>Fimmta stig</a:t>
            </a:r>
          </a:p>
        </p:txBody>
      </p:sp>
      <p:sp>
        <p:nvSpPr>
          <p:cNvPr id="5" name="Dagsetningarstaðgengill 4">
            <a:extLst>
              <a:ext uri="{FF2B5EF4-FFF2-40B4-BE49-F238E27FC236}">
                <a16:creationId xmlns:a16="http://schemas.microsoft.com/office/drawing/2014/main" id="{F98DFC2C-00B3-1462-FAA8-88E77D717EE4}"/>
              </a:ext>
            </a:extLst>
          </p:cNvPr>
          <p:cNvSpPr>
            <a:spLocks noGrp="1"/>
          </p:cNvSpPr>
          <p:nvPr>
            <p:ph type="dt" sz="half" idx="10"/>
          </p:nvPr>
        </p:nvSpPr>
        <p:spPr/>
        <p:txBody>
          <a:bodyPr/>
          <a:lstStyle/>
          <a:p>
            <a:fld id="{9649B989-4E0C-43B9-84F8-61AF50B929EC}" type="datetimeFigureOut">
              <a:rPr lang="is-IS" smtClean="0"/>
              <a:t>3.11.2023</a:t>
            </a:fld>
            <a:endParaRPr lang="is-IS"/>
          </a:p>
        </p:txBody>
      </p:sp>
      <p:sp>
        <p:nvSpPr>
          <p:cNvPr id="6" name="Síðufótarstaðgengill 5">
            <a:extLst>
              <a:ext uri="{FF2B5EF4-FFF2-40B4-BE49-F238E27FC236}">
                <a16:creationId xmlns:a16="http://schemas.microsoft.com/office/drawing/2014/main" id="{13AF3688-08C1-D710-4F35-038B8C9FFD8F}"/>
              </a:ext>
            </a:extLst>
          </p:cNvPr>
          <p:cNvSpPr>
            <a:spLocks noGrp="1"/>
          </p:cNvSpPr>
          <p:nvPr>
            <p:ph type="ftr" sz="quarter" idx="11"/>
          </p:nvPr>
        </p:nvSpPr>
        <p:spPr/>
        <p:txBody>
          <a:bodyPr/>
          <a:lstStyle/>
          <a:p>
            <a:endParaRPr lang="is-IS"/>
          </a:p>
        </p:txBody>
      </p:sp>
      <p:sp>
        <p:nvSpPr>
          <p:cNvPr id="7" name="Skyggnunúmersstaðgengill 6">
            <a:extLst>
              <a:ext uri="{FF2B5EF4-FFF2-40B4-BE49-F238E27FC236}">
                <a16:creationId xmlns:a16="http://schemas.microsoft.com/office/drawing/2014/main" id="{5ABA83EF-2633-E5CD-3C02-E005E40C65A8}"/>
              </a:ext>
            </a:extLst>
          </p:cNvPr>
          <p:cNvSpPr>
            <a:spLocks noGrp="1"/>
          </p:cNvSpPr>
          <p:nvPr>
            <p:ph type="sldNum" sz="quarter" idx="12"/>
          </p:nvPr>
        </p:nvSpPr>
        <p:spPr/>
        <p:txBody>
          <a:bodyPr/>
          <a:lstStyle/>
          <a:p>
            <a:fld id="{813DE17B-D34C-40BB-9313-381ADDA39C53}" type="slidenum">
              <a:rPr lang="is-IS" smtClean="0"/>
              <a:t>‹#›</a:t>
            </a:fld>
            <a:endParaRPr lang="is-IS"/>
          </a:p>
        </p:txBody>
      </p:sp>
    </p:spTree>
    <p:extLst>
      <p:ext uri="{BB962C8B-B14F-4D97-AF65-F5344CB8AC3E}">
        <p14:creationId xmlns:p14="http://schemas.microsoft.com/office/powerpoint/2010/main" val="134909279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Samanburður">
    <p:spTree>
      <p:nvGrpSpPr>
        <p:cNvPr id="1" name=""/>
        <p:cNvGrpSpPr/>
        <p:nvPr/>
      </p:nvGrpSpPr>
      <p:grpSpPr>
        <a:xfrm>
          <a:off x="0" y="0"/>
          <a:ext cx="0" cy="0"/>
          <a:chOff x="0" y="0"/>
          <a:chExt cx="0" cy="0"/>
        </a:xfrm>
      </p:grpSpPr>
      <p:sp>
        <p:nvSpPr>
          <p:cNvPr id="2" name="Titill 1">
            <a:extLst>
              <a:ext uri="{FF2B5EF4-FFF2-40B4-BE49-F238E27FC236}">
                <a16:creationId xmlns:a16="http://schemas.microsoft.com/office/drawing/2014/main" id="{9676BD05-AD5B-56FA-9528-23AD05FF4B94}"/>
              </a:ext>
            </a:extLst>
          </p:cNvPr>
          <p:cNvSpPr>
            <a:spLocks noGrp="1"/>
          </p:cNvSpPr>
          <p:nvPr>
            <p:ph type="title"/>
          </p:nvPr>
        </p:nvSpPr>
        <p:spPr>
          <a:xfrm>
            <a:off x="839788" y="365125"/>
            <a:ext cx="10515600" cy="1325563"/>
          </a:xfrm>
        </p:spPr>
        <p:txBody>
          <a:bodyPr/>
          <a:lstStyle/>
          <a:p>
            <a:r>
              <a:rPr lang="is-IS"/>
              <a:t>Smelltu til að breyta stíl aðaltitils</a:t>
            </a:r>
          </a:p>
        </p:txBody>
      </p:sp>
      <p:sp>
        <p:nvSpPr>
          <p:cNvPr id="3" name="Textastaðgengill 2">
            <a:extLst>
              <a:ext uri="{FF2B5EF4-FFF2-40B4-BE49-F238E27FC236}">
                <a16:creationId xmlns:a16="http://schemas.microsoft.com/office/drawing/2014/main" id="{DE3D3FB9-AEFA-16C8-8559-54B692D8B03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s-IS"/>
              <a:t>Smelltu til að breyta textastílum frumgerðar</a:t>
            </a:r>
          </a:p>
        </p:txBody>
      </p:sp>
      <p:sp>
        <p:nvSpPr>
          <p:cNvPr id="4" name="Staðgengill efnis 3">
            <a:extLst>
              <a:ext uri="{FF2B5EF4-FFF2-40B4-BE49-F238E27FC236}">
                <a16:creationId xmlns:a16="http://schemas.microsoft.com/office/drawing/2014/main" id="{2D74FF0C-D093-408C-6C17-3DA54CF0B7D9}"/>
              </a:ext>
            </a:extLst>
          </p:cNvPr>
          <p:cNvSpPr>
            <a:spLocks noGrp="1"/>
          </p:cNvSpPr>
          <p:nvPr>
            <p:ph sz="half" idx="2"/>
          </p:nvPr>
        </p:nvSpPr>
        <p:spPr>
          <a:xfrm>
            <a:off x="839788" y="2505075"/>
            <a:ext cx="5157787" cy="3684588"/>
          </a:xfrm>
        </p:spPr>
        <p:txBody>
          <a:bodyPr/>
          <a:lstStyle/>
          <a:p>
            <a:pPr lvl="0"/>
            <a:r>
              <a:rPr lang="is-IS"/>
              <a:t>Smelltu til að breyta textastílum frumgerðar</a:t>
            </a:r>
          </a:p>
          <a:p>
            <a:pPr lvl="1"/>
            <a:r>
              <a:rPr lang="is-IS"/>
              <a:t>Annað stig</a:t>
            </a:r>
          </a:p>
          <a:p>
            <a:pPr lvl="2"/>
            <a:r>
              <a:rPr lang="is-IS"/>
              <a:t>Þriðja stig</a:t>
            </a:r>
          </a:p>
          <a:p>
            <a:pPr lvl="3"/>
            <a:r>
              <a:rPr lang="is-IS"/>
              <a:t>Fjórða stig</a:t>
            </a:r>
          </a:p>
          <a:p>
            <a:pPr lvl="4"/>
            <a:r>
              <a:rPr lang="is-IS"/>
              <a:t>Fimmta stig</a:t>
            </a:r>
          </a:p>
        </p:txBody>
      </p:sp>
      <p:sp>
        <p:nvSpPr>
          <p:cNvPr id="5" name="Textastaðgengill 4">
            <a:extLst>
              <a:ext uri="{FF2B5EF4-FFF2-40B4-BE49-F238E27FC236}">
                <a16:creationId xmlns:a16="http://schemas.microsoft.com/office/drawing/2014/main" id="{48C92853-24B4-FEAA-D301-BB71B47BDC6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s-IS"/>
              <a:t>Smelltu til að breyta textastílum frumgerðar</a:t>
            </a:r>
          </a:p>
        </p:txBody>
      </p:sp>
      <p:sp>
        <p:nvSpPr>
          <p:cNvPr id="6" name="Staðgengill efnis 5">
            <a:extLst>
              <a:ext uri="{FF2B5EF4-FFF2-40B4-BE49-F238E27FC236}">
                <a16:creationId xmlns:a16="http://schemas.microsoft.com/office/drawing/2014/main" id="{19E7F9EF-B13A-E34A-1D2F-BE030055637C}"/>
              </a:ext>
            </a:extLst>
          </p:cNvPr>
          <p:cNvSpPr>
            <a:spLocks noGrp="1"/>
          </p:cNvSpPr>
          <p:nvPr>
            <p:ph sz="quarter" idx="4"/>
          </p:nvPr>
        </p:nvSpPr>
        <p:spPr>
          <a:xfrm>
            <a:off x="6172200" y="2505075"/>
            <a:ext cx="5183188" cy="3684588"/>
          </a:xfrm>
        </p:spPr>
        <p:txBody>
          <a:bodyPr/>
          <a:lstStyle/>
          <a:p>
            <a:pPr lvl="0"/>
            <a:r>
              <a:rPr lang="is-IS"/>
              <a:t>Smelltu til að breyta textastílum frumgerðar</a:t>
            </a:r>
          </a:p>
          <a:p>
            <a:pPr lvl="1"/>
            <a:r>
              <a:rPr lang="is-IS"/>
              <a:t>Annað stig</a:t>
            </a:r>
          </a:p>
          <a:p>
            <a:pPr lvl="2"/>
            <a:r>
              <a:rPr lang="is-IS"/>
              <a:t>Þriðja stig</a:t>
            </a:r>
          </a:p>
          <a:p>
            <a:pPr lvl="3"/>
            <a:r>
              <a:rPr lang="is-IS"/>
              <a:t>Fjórða stig</a:t>
            </a:r>
          </a:p>
          <a:p>
            <a:pPr lvl="4"/>
            <a:r>
              <a:rPr lang="is-IS"/>
              <a:t>Fimmta stig</a:t>
            </a:r>
          </a:p>
        </p:txBody>
      </p:sp>
      <p:sp>
        <p:nvSpPr>
          <p:cNvPr id="7" name="Dagsetningarstaðgengill 6">
            <a:extLst>
              <a:ext uri="{FF2B5EF4-FFF2-40B4-BE49-F238E27FC236}">
                <a16:creationId xmlns:a16="http://schemas.microsoft.com/office/drawing/2014/main" id="{5AD0A7EA-DD26-3252-B216-3DD61FDEB915}"/>
              </a:ext>
            </a:extLst>
          </p:cNvPr>
          <p:cNvSpPr>
            <a:spLocks noGrp="1"/>
          </p:cNvSpPr>
          <p:nvPr>
            <p:ph type="dt" sz="half" idx="10"/>
          </p:nvPr>
        </p:nvSpPr>
        <p:spPr/>
        <p:txBody>
          <a:bodyPr/>
          <a:lstStyle/>
          <a:p>
            <a:fld id="{9649B989-4E0C-43B9-84F8-61AF50B929EC}" type="datetimeFigureOut">
              <a:rPr lang="is-IS" smtClean="0"/>
              <a:t>3.11.2023</a:t>
            </a:fld>
            <a:endParaRPr lang="is-IS"/>
          </a:p>
        </p:txBody>
      </p:sp>
      <p:sp>
        <p:nvSpPr>
          <p:cNvPr id="8" name="Síðufótarstaðgengill 7">
            <a:extLst>
              <a:ext uri="{FF2B5EF4-FFF2-40B4-BE49-F238E27FC236}">
                <a16:creationId xmlns:a16="http://schemas.microsoft.com/office/drawing/2014/main" id="{4355D23F-5329-4C8A-3AE1-D38387A4F9F9}"/>
              </a:ext>
            </a:extLst>
          </p:cNvPr>
          <p:cNvSpPr>
            <a:spLocks noGrp="1"/>
          </p:cNvSpPr>
          <p:nvPr>
            <p:ph type="ftr" sz="quarter" idx="11"/>
          </p:nvPr>
        </p:nvSpPr>
        <p:spPr/>
        <p:txBody>
          <a:bodyPr/>
          <a:lstStyle/>
          <a:p>
            <a:endParaRPr lang="is-IS"/>
          </a:p>
        </p:txBody>
      </p:sp>
      <p:sp>
        <p:nvSpPr>
          <p:cNvPr id="9" name="Skyggnunúmersstaðgengill 8">
            <a:extLst>
              <a:ext uri="{FF2B5EF4-FFF2-40B4-BE49-F238E27FC236}">
                <a16:creationId xmlns:a16="http://schemas.microsoft.com/office/drawing/2014/main" id="{1CD87FBA-98FD-DBEF-FD48-EB1C0FB8EF47}"/>
              </a:ext>
            </a:extLst>
          </p:cNvPr>
          <p:cNvSpPr>
            <a:spLocks noGrp="1"/>
          </p:cNvSpPr>
          <p:nvPr>
            <p:ph type="sldNum" sz="quarter" idx="12"/>
          </p:nvPr>
        </p:nvSpPr>
        <p:spPr/>
        <p:txBody>
          <a:bodyPr/>
          <a:lstStyle/>
          <a:p>
            <a:fld id="{813DE17B-D34C-40BB-9313-381ADDA39C53}" type="slidenum">
              <a:rPr lang="is-IS" smtClean="0"/>
              <a:t>‹#›</a:t>
            </a:fld>
            <a:endParaRPr lang="is-IS"/>
          </a:p>
        </p:txBody>
      </p:sp>
    </p:spTree>
    <p:extLst>
      <p:ext uri="{BB962C8B-B14F-4D97-AF65-F5344CB8AC3E}">
        <p14:creationId xmlns:p14="http://schemas.microsoft.com/office/powerpoint/2010/main" val="277990292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Aðeins titill">
    <p:spTree>
      <p:nvGrpSpPr>
        <p:cNvPr id="1" name=""/>
        <p:cNvGrpSpPr/>
        <p:nvPr/>
      </p:nvGrpSpPr>
      <p:grpSpPr>
        <a:xfrm>
          <a:off x="0" y="0"/>
          <a:ext cx="0" cy="0"/>
          <a:chOff x="0" y="0"/>
          <a:chExt cx="0" cy="0"/>
        </a:xfrm>
      </p:grpSpPr>
      <p:sp>
        <p:nvSpPr>
          <p:cNvPr id="2" name="Titill 1">
            <a:extLst>
              <a:ext uri="{FF2B5EF4-FFF2-40B4-BE49-F238E27FC236}">
                <a16:creationId xmlns:a16="http://schemas.microsoft.com/office/drawing/2014/main" id="{E78AA76C-45C4-0282-BE59-309163C5E24D}"/>
              </a:ext>
            </a:extLst>
          </p:cNvPr>
          <p:cNvSpPr>
            <a:spLocks noGrp="1"/>
          </p:cNvSpPr>
          <p:nvPr>
            <p:ph type="title"/>
          </p:nvPr>
        </p:nvSpPr>
        <p:spPr/>
        <p:txBody>
          <a:bodyPr/>
          <a:lstStyle/>
          <a:p>
            <a:r>
              <a:rPr lang="is-IS"/>
              <a:t>Smelltu til að breyta stíl aðaltitils</a:t>
            </a:r>
          </a:p>
        </p:txBody>
      </p:sp>
      <p:sp>
        <p:nvSpPr>
          <p:cNvPr id="3" name="Dagsetningarstaðgengill 2">
            <a:extLst>
              <a:ext uri="{FF2B5EF4-FFF2-40B4-BE49-F238E27FC236}">
                <a16:creationId xmlns:a16="http://schemas.microsoft.com/office/drawing/2014/main" id="{2A211AF2-4756-91BE-D2C3-B9E52D376C93}"/>
              </a:ext>
            </a:extLst>
          </p:cNvPr>
          <p:cNvSpPr>
            <a:spLocks noGrp="1"/>
          </p:cNvSpPr>
          <p:nvPr>
            <p:ph type="dt" sz="half" idx="10"/>
          </p:nvPr>
        </p:nvSpPr>
        <p:spPr/>
        <p:txBody>
          <a:bodyPr/>
          <a:lstStyle/>
          <a:p>
            <a:fld id="{9649B989-4E0C-43B9-84F8-61AF50B929EC}" type="datetimeFigureOut">
              <a:rPr lang="is-IS" smtClean="0"/>
              <a:t>3.11.2023</a:t>
            </a:fld>
            <a:endParaRPr lang="is-IS"/>
          </a:p>
        </p:txBody>
      </p:sp>
      <p:sp>
        <p:nvSpPr>
          <p:cNvPr id="4" name="Síðufótarstaðgengill 3">
            <a:extLst>
              <a:ext uri="{FF2B5EF4-FFF2-40B4-BE49-F238E27FC236}">
                <a16:creationId xmlns:a16="http://schemas.microsoft.com/office/drawing/2014/main" id="{64C64D9F-301C-77E9-F456-CA9D340D11F8}"/>
              </a:ext>
            </a:extLst>
          </p:cNvPr>
          <p:cNvSpPr>
            <a:spLocks noGrp="1"/>
          </p:cNvSpPr>
          <p:nvPr>
            <p:ph type="ftr" sz="quarter" idx="11"/>
          </p:nvPr>
        </p:nvSpPr>
        <p:spPr/>
        <p:txBody>
          <a:bodyPr/>
          <a:lstStyle/>
          <a:p>
            <a:endParaRPr lang="is-IS"/>
          </a:p>
        </p:txBody>
      </p:sp>
      <p:sp>
        <p:nvSpPr>
          <p:cNvPr id="5" name="Skyggnunúmersstaðgengill 4">
            <a:extLst>
              <a:ext uri="{FF2B5EF4-FFF2-40B4-BE49-F238E27FC236}">
                <a16:creationId xmlns:a16="http://schemas.microsoft.com/office/drawing/2014/main" id="{51FC3F1F-049A-ACBB-85AC-3633521BB2C5}"/>
              </a:ext>
            </a:extLst>
          </p:cNvPr>
          <p:cNvSpPr>
            <a:spLocks noGrp="1"/>
          </p:cNvSpPr>
          <p:nvPr>
            <p:ph type="sldNum" sz="quarter" idx="12"/>
          </p:nvPr>
        </p:nvSpPr>
        <p:spPr/>
        <p:txBody>
          <a:bodyPr/>
          <a:lstStyle/>
          <a:p>
            <a:fld id="{813DE17B-D34C-40BB-9313-381ADDA39C53}" type="slidenum">
              <a:rPr lang="is-IS" smtClean="0"/>
              <a:t>‹#›</a:t>
            </a:fld>
            <a:endParaRPr lang="is-IS"/>
          </a:p>
        </p:txBody>
      </p:sp>
    </p:spTree>
    <p:extLst>
      <p:ext uri="{BB962C8B-B14F-4D97-AF65-F5344CB8AC3E}">
        <p14:creationId xmlns:p14="http://schemas.microsoft.com/office/powerpoint/2010/main" val="282651982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Autt">
    <p:spTree>
      <p:nvGrpSpPr>
        <p:cNvPr id="1" name=""/>
        <p:cNvGrpSpPr/>
        <p:nvPr/>
      </p:nvGrpSpPr>
      <p:grpSpPr>
        <a:xfrm>
          <a:off x="0" y="0"/>
          <a:ext cx="0" cy="0"/>
          <a:chOff x="0" y="0"/>
          <a:chExt cx="0" cy="0"/>
        </a:xfrm>
      </p:grpSpPr>
      <p:sp>
        <p:nvSpPr>
          <p:cNvPr id="2" name="Dagsetningarstaðgengill 1">
            <a:extLst>
              <a:ext uri="{FF2B5EF4-FFF2-40B4-BE49-F238E27FC236}">
                <a16:creationId xmlns:a16="http://schemas.microsoft.com/office/drawing/2014/main" id="{8EF4C35F-1C80-22CF-0870-6AB197EFCC95}"/>
              </a:ext>
            </a:extLst>
          </p:cNvPr>
          <p:cNvSpPr>
            <a:spLocks noGrp="1"/>
          </p:cNvSpPr>
          <p:nvPr>
            <p:ph type="dt" sz="half" idx="10"/>
          </p:nvPr>
        </p:nvSpPr>
        <p:spPr/>
        <p:txBody>
          <a:bodyPr/>
          <a:lstStyle/>
          <a:p>
            <a:fld id="{9649B989-4E0C-43B9-84F8-61AF50B929EC}" type="datetimeFigureOut">
              <a:rPr lang="is-IS" smtClean="0"/>
              <a:t>3.11.2023</a:t>
            </a:fld>
            <a:endParaRPr lang="is-IS"/>
          </a:p>
        </p:txBody>
      </p:sp>
      <p:sp>
        <p:nvSpPr>
          <p:cNvPr id="3" name="Síðufótarstaðgengill 2">
            <a:extLst>
              <a:ext uri="{FF2B5EF4-FFF2-40B4-BE49-F238E27FC236}">
                <a16:creationId xmlns:a16="http://schemas.microsoft.com/office/drawing/2014/main" id="{3985D751-8068-A458-7C64-AC0FAE4B0463}"/>
              </a:ext>
            </a:extLst>
          </p:cNvPr>
          <p:cNvSpPr>
            <a:spLocks noGrp="1"/>
          </p:cNvSpPr>
          <p:nvPr>
            <p:ph type="ftr" sz="quarter" idx="11"/>
          </p:nvPr>
        </p:nvSpPr>
        <p:spPr/>
        <p:txBody>
          <a:bodyPr/>
          <a:lstStyle/>
          <a:p>
            <a:endParaRPr lang="is-IS"/>
          </a:p>
        </p:txBody>
      </p:sp>
      <p:sp>
        <p:nvSpPr>
          <p:cNvPr id="4" name="Skyggnunúmersstaðgengill 3">
            <a:extLst>
              <a:ext uri="{FF2B5EF4-FFF2-40B4-BE49-F238E27FC236}">
                <a16:creationId xmlns:a16="http://schemas.microsoft.com/office/drawing/2014/main" id="{945D59AA-9533-4D4E-B98C-F290F67527D2}"/>
              </a:ext>
            </a:extLst>
          </p:cNvPr>
          <p:cNvSpPr>
            <a:spLocks noGrp="1"/>
          </p:cNvSpPr>
          <p:nvPr>
            <p:ph type="sldNum" sz="quarter" idx="12"/>
          </p:nvPr>
        </p:nvSpPr>
        <p:spPr/>
        <p:txBody>
          <a:bodyPr/>
          <a:lstStyle/>
          <a:p>
            <a:fld id="{813DE17B-D34C-40BB-9313-381ADDA39C53}" type="slidenum">
              <a:rPr lang="is-IS" smtClean="0"/>
              <a:t>‹#›</a:t>
            </a:fld>
            <a:endParaRPr lang="is-IS"/>
          </a:p>
        </p:txBody>
      </p:sp>
    </p:spTree>
    <p:extLst>
      <p:ext uri="{BB962C8B-B14F-4D97-AF65-F5344CB8AC3E}">
        <p14:creationId xmlns:p14="http://schemas.microsoft.com/office/powerpoint/2010/main" val="38161436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Efni með skýringartexta">
    <p:spTree>
      <p:nvGrpSpPr>
        <p:cNvPr id="1" name=""/>
        <p:cNvGrpSpPr/>
        <p:nvPr/>
      </p:nvGrpSpPr>
      <p:grpSpPr>
        <a:xfrm>
          <a:off x="0" y="0"/>
          <a:ext cx="0" cy="0"/>
          <a:chOff x="0" y="0"/>
          <a:chExt cx="0" cy="0"/>
        </a:xfrm>
      </p:grpSpPr>
      <p:sp>
        <p:nvSpPr>
          <p:cNvPr id="2" name="Titill 1">
            <a:extLst>
              <a:ext uri="{FF2B5EF4-FFF2-40B4-BE49-F238E27FC236}">
                <a16:creationId xmlns:a16="http://schemas.microsoft.com/office/drawing/2014/main" id="{87234F40-8CD6-1FF4-6C5E-63AA21D77DB7}"/>
              </a:ext>
            </a:extLst>
          </p:cNvPr>
          <p:cNvSpPr>
            <a:spLocks noGrp="1"/>
          </p:cNvSpPr>
          <p:nvPr>
            <p:ph type="title"/>
          </p:nvPr>
        </p:nvSpPr>
        <p:spPr>
          <a:xfrm>
            <a:off x="839788" y="457200"/>
            <a:ext cx="3932237" cy="1600200"/>
          </a:xfrm>
        </p:spPr>
        <p:txBody>
          <a:bodyPr anchor="b"/>
          <a:lstStyle>
            <a:lvl1pPr>
              <a:defRPr sz="3200"/>
            </a:lvl1pPr>
          </a:lstStyle>
          <a:p>
            <a:r>
              <a:rPr lang="is-IS"/>
              <a:t>Smelltu til að breyta stíl aðaltitils</a:t>
            </a:r>
          </a:p>
        </p:txBody>
      </p:sp>
      <p:sp>
        <p:nvSpPr>
          <p:cNvPr id="3" name="Staðgengill efnis 2">
            <a:extLst>
              <a:ext uri="{FF2B5EF4-FFF2-40B4-BE49-F238E27FC236}">
                <a16:creationId xmlns:a16="http://schemas.microsoft.com/office/drawing/2014/main" id="{BEABEBD9-476F-4812-5C96-246D19477D1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s-IS"/>
              <a:t>Smelltu til að breyta textastílum frumgerðar</a:t>
            </a:r>
          </a:p>
          <a:p>
            <a:pPr lvl="1"/>
            <a:r>
              <a:rPr lang="is-IS"/>
              <a:t>Annað stig</a:t>
            </a:r>
          </a:p>
          <a:p>
            <a:pPr lvl="2"/>
            <a:r>
              <a:rPr lang="is-IS"/>
              <a:t>Þriðja stig</a:t>
            </a:r>
          </a:p>
          <a:p>
            <a:pPr lvl="3"/>
            <a:r>
              <a:rPr lang="is-IS"/>
              <a:t>Fjórða stig</a:t>
            </a:r>
          </a:p>
          <a:p>
            <a:pPr lvl="4"/>
            <a:r>
              <a:rPr lang="is-IS"/>
              <a:t>Fimmta stig</a:t>
            </a:r>
          </a:p>
        </p:txBody>
      </p:sp>
      <p:sp>
        <p:nvSpPr>
          <p:cNvPr id="4" name="Textastaðgengill 3">
            <a:extLst>
              <a:ext uri="{FF2B5EF4-FFF2-40B4-BE49-F238E27FC236}">
                <a16:creationId xmlns:a16="http://schemas.microsoft.com/office/drawing/2014/main" id="{E682FEDE-FE68-5B71-5653-1486CB5ABB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s-IS"/>
              <a:t>Smelltu til að breyta textastílum frumgerðar</a:t>
            </a:r>
          </a:p>
        </p:txBody>
      </p:sp>
      <p:sp>
        <p:nvSpPr>
          <p:cNvPr id="5" name="Dagsetningarstaðgengill 4">
            <a:extLst>
              <a:ext uri="{FF2B5EF4-FFF2-40B4-BE49-F238E27FC236}">
                <a16:creationId xmlns:a16="http://schemas.microsoft.com/office/drawing/2014/main" id="{1BD10C40-F7DE-30B3-86B9-59847F981178}"/>
              </a:ext>
            </a:extLst>
          </p:cNvPr>
          <p:cNvSpPr>
            <a:spLocks noGrp="1"/>
          </p:cNvSpPr>
          <p:nvPr>
            <p:ph type="dt" sz="half" idx="10"/>
          </p:nvPr>
        </p:nvSpPr>
        <p:spPr/>
        <p:txBody>
          <a:bodyPr/>
          <a:lstStyle/>
          <a:p>
            <a:fld id="{9649B989-4E0C-43B9-84F8-61AF50B929EC}" type="datetimeFigureOut">
              <a:rPr lang="is-IS" smtClean="0"/>
              <a:t>3.11.2023</a:t>
            </a:fld>
            <a:endParaRPr lang="is-IS"/>
          </a:p>
        </p:txBody>
      </p:sp>
      <p:sp>
        <p:nvSpPr>
          <p:cNvPr id="6" name="Síðufótarstaðgengill 5">
            <a:extLst>
              <a:ext uri="{FF2B5EF4-FFF2-40B4-BE49-F238E27FC236}">
                <a16:creationId xmlns:a16="http://schemas.microsoft.com/office/drawing/2014/main" id="{0A60A976-8BF2-97A6-B675-CCC76F5DAA56}"/>
              </a:ext>
            </a:extLst>
          </p:cNvPr>
          <p:cNvSpPr>
            <a:spLocks noGrp="1"/>
          </p:cNvSpPr>
          <p:nvPr>
            <p:ph type="ftr" sz="quarter" idx="11"/>
          </p:nvPr>
        </p:nvSpPr>
        <p:spPr/>
        <p:txBody>
          <a:bodyPr/>
          <a:lstStyle/>
          <a:p>
            <a:endParaRPr lang="is-IS"/>
          </a:p>
        </p:txBody>
      </p:sp>
      <p:sp>
        <p:nvSpPr>
          <p:cNvPr id="7" name="Skyggnunúmersstaðgengill 6">
            <a:extLst>
              <a:ext uri="{FF2B5EF4-FFF2-40B4-BE49-F238E27FC236}">
                <a16:creationId xmlns:a16="http://schemas.microsoft.com/office/drawing/2014/main" id="{58634309-F1AC-947A-294F-E0EE20A87AE3}"/>
              </a:ext>
            </a:extLst>
          </p:cNvPr>
          <p:cNvSpPr>
            <a:spLocks noGrp="1"/>
          </p:cNvSpPr>
          <p:nvPr>
            <p:ph type="sldNum" sz="quarter" idx="12"/>
          </p:nvPr>
        </p:nvSpPr>
        <p:spPr/>
        <p:txBody>
          <a:bodyPr/>
          <a:lstStyle/>
          <a:p>
            <a:fld id="{813DE17B-D34C-40BB-9313-381ADDA39C53}" type="slidenum">
              <a:rPr lang="is-IS" smtClean="0"/>
              <a:t>‹#›</a:t>
            </a:fld>
            <a:endParaRPr lang="is-IS"/>
          </a:p>
        </p:txBody>
      </p:sp>
    </p:spTree>
    <p:extLst>
      <p:ext uri="{BB962C8B-B14F-4D97-AF65-F5344CB8AC3E}">
        <p14:creationId xmlns:p14="http://schemas.microsoft.com/office/powerpoint/2010/main" val="58214185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Mynd með skýringartexta">
    <p:spTree>
      <p:nvGrpSpPr>
        <p:cNvPr id="1" name=""/>
        <p:cNvGrpSpPr/>
        <p:nvPr/>
      </p:nvGrpSpPr>
      <p:grpSpPr>
        <a:xfrm>
          <a:off x="0" y="0"/>
          <a:ext cx="0" cy="0"/>
          <a:chOff x="0" y="0"/>
          <a:chExt cx="0" cy="0"/>
        </a:xfrm>
      </p:grpSpPr>
      <p:sp>
        <p:nvSpPr>
          <p:cNvPr id="2" name="Titill 1">
            <a:extLst>
              <a:ext uri="{FF2B5EF4-FFF2-40B4-BE49-F238E27FC236}">
                <a16:creationId xmlns:a16="http://schemas.microsoft.com/office/drawing/2014/main" id="{F6DDDCED-758D-FD69-4AC8-5004ABF14206}"/>
              </a:ext>
            </a:extLst>
          </p:cNvPr>
          <p:cNvSpPr>
            <a:spLocks noGrp="1"/>
          </p:cNvSpPr>
          <p:nvPr>
            <p:ph type="title"/>
          </p:nvPr>
        </p:nvSpPr>
        <p:spPr>
          <a:xfrm>
            <a:off x="839788" y="457200"/>
            <a:ext cx="3932237" cy="1600200"/>
          </a:xfrm>
        </p:spPr>
        <p:txBody>
          <a:bodyPr anchor="b"/>
          <a:lstStyle>
            <a:lvl1pPr>
              <a:defRPr sz="3200"/>
            </a:lvl1pPr>
          </a:lstStyle>
          <a:p>
            <a:r>
              <a:rPr lang="is-IS"/>
              <a:t>Smelltu til að breyta stíl aðaltitils</a:t>
            </a:r>
          </a:p>
        </p:txBody>
      </p:sp>
      <p:sp>
        <p:nvSpPr>
          <p:cNvPr id="3" name="Staðgengill myndar 2">
            <a:extLst>
              <a:ext uri="{FF2B5EF4-FFF2-40B4-BE49-F238E27FC236}">
                <a16:creationId xmlns:a16="http://schemas.microsoft.com/office/drawing/2014/main" id="{78E4144A-DCB7-DE46-792C-3ED5982759D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s-IS"/>
          </a:p>
        </p:txBody>
      </p:sp>
      <p:sp>
        <p:nvSpPr>
          <p:cNvPr id="4" name="Textastaðgengill 3">
            <a:extLst>
              <a:ext uri="{FF2B5EF4-FFF2-40B4-BE49-F238E27FC236}">
                <a16:creationId xmlns:a16="http://schemas.microsoft.com/office/drawing/2014/main" id="{A0066620-F5EA-918F-A2E4-1E122897BDD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s-IS"/>
              <a:t>Smelltu til að breyta textastílum frumgerðar</a:t>
            </a:r>
          </a:p>
        </p:txBody>
      </p:sp>
      <p:sp>
        <p:nvSpPr>
          <p:cNvPr id="5" name="Dagsetningarstaðgengill 4">
            <a:extLst>
              <a:ext uri="{FF2B5EF4-FFF2-40B4-BE49-F238E27FC236}">
                <a16:creationId xmlns:a16="http://schemas.microsoft.com/office/drawing/2014/main" id="{832ABFFD-C68D-2C71-49C9-07B7D96F689B}"/>
              </a:ext>
            </a:extLst>
          </p:cNvPr>
          <p:cNvSpPr>
            <a:spLocks noGrp="1"/>
          </p:cNvSpPr>
          <p:nvPr>
            <p:ph type="dt" sz="half" idx="10"/>
          </p:nvPr>
        </p:nvSpPr>
        <p:spPr/>
        <p:txBody>
          <a:bodyPr/>
          <a:lstStyle/>
          <a:p>
            <a:fld id="{9649B989-4E0C-43B9-84F8-61AF50B929EC}" type="datetimeFigureOut">
              <a:rPr lang="is-IS" smtClean="0"/>
              <a:t>3.11.2023</a:t>
            </a:fld>
            <a:endParaRPr lang="is-IS"/>
          </a:p>
        </p:txBody>
      </p:sp>
      <p:sp>
        <p:nvSpPr>
          <p:cNvPr id="6" name="Síðufótarstaðgengill 5">
            <a:extLst>
              <a:ext uri="{FF2B5EF4-FFF2-40B4-BE49-F238E27FC236}">
                <a16:creationId xmlns:a16="http://schemas.microsoft.com/office/drawing/2014/main" id="{48412E75-4B16-710A-71A1-7D7DF87259B1}"/>
              </a:ext>
            </a:extLst>
          </p:cNvPr>
          <p:cNvSpPr>
            <a:spLocks noGrp="1"/>
          </p:cNvSpPr>
          <p:nvPr>
            <p:ph type="ftr" sz="quarter" idx="11"/>
          </p:nvPr>
        </p:nvSpPr>
        <p:spPr/>
        <p:txBody>
          <a:bodyPr/>
          <a:lstStyle/>
          <a:p>
            <a:endParaRPr lang="is-IS"/>
          </a:p>
        </p:txBody>
      </p:sp>
      <p:sp>
        <p:nvSpPr>
          <p:cNvPr id="7" name="Skyggnunúmersstaðgengill 6">
            <a:extLst>
              <a:ext uri="{FF2B5EF4-FFF2-40B4-BE49-F238E27FC236}">
                <a16:creationId xmlns:a16="http://schemas.microsoft.com/office/drawing/2014/main" id="{C74C1AEF-6307-1C07-4013-A3187940F7EB}"/>
              </a:ext>
            </a:extLst>
          </p:cNvPr>
          <p:cNvSpPr>
            <a:spLocks noGrp="1"/>
          </p:cNvSpPr>
          <p:nvPr>
            <p:ph type="sldNum" sz="quarter" idx="12"/>
          </p:nvPr>
        </p:nvSpPr>
        <p:spPr/>
        <p:txBody>
          <a:bodyPr/>
          <a:lstStyle/>
          <a:p>
            <a:fld id="{813DE17B-D34C-40BB-9313-381ADDA39C53}" type="slidenum">
              <a:rPr lang="is-IS" smtClean="0"/>
              <a:t>‹#›</a:t>
            </a:fld>
            <a:endParaRPr lang="is-IS"/>
          </a:p>
        </p:txBody>
      </p:sp>
    </p:spTree>
    <p:extLst>
      <p:ext uri="{BB962C8B-B14F-4D97-AF65-F5344CB8AC3E}">
        <p14:creationId xmlns:p14="http://schemas.microsoft.com/office/powerpoint/2010/main" val="48762321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ill og lóðréttur texti">
    <p:spTree>
      <p:nvGrpSpPr>
        <p:cNvPr id="1" name=""/>
        <p:cNvGrpSpPr/>
        <p:nvPr/>
      </p:nvGrpSpPr>
      <p:grpSpPr>
        <a:xfrm>
          <a:off x="0" y="0"/>
          <a:ext cx="0" cy="0"/>
          <a:chOff x="0" y="0"/>
          <a:chExt cx="0" cy="0"/>
        </a:xfrm>
      </p:grpSpPr>
      <p:sp>
        <p:nvSpPr>
          <p:cNvPr id="2" name="Titill 1">
            <a:extLst>
              <a:ext uri="{FF2B5EF4-FFF2-40B4-BE49-F238E27FC236}">
                <a16:creationId xmlns:a16="http://schemas.microsoft.com/office/drawing/2014/main" id="{015CE771-918A-60FD-FFF8-76A3C515B6B8}"/>
              </a:ext>
            </a:extLst>
          </p:cNvPr>
          <p:cNvSpPr>
            <a:spLocks noGrp="1"/>
          </p:cNvSpPr>
          <p:nvPr>
            <p:ph type="title"/>
          </p:nvPr>
        </p:nvSpPr>
        <p:spPr/>
        <p:txBody>
          <a:bodyPr/>
          <a:lstStyle/>
          <a:p>
            <a:r>
              <a:rPr lang="is-IS"/>
              <a:t>Smelltu til að breyta stíl aðaltitils</a:t>
            </a:r>
          </a:p>
        </p:txBody>
      </p:sp>
      <p:sp>
        <p:nvSpPr>
          <p:cNvPr id="3" name="Staðgengill lóðrétts texta 2">
            <a:extLst>
              <a:ext uri="{FF2B5EF4-FFF2-40B4-BE49-F238E27FC236}">
                <a16:creationId xmlns:a16="http://schemas.microsoft.com/office/drawing/2014/main" id="{348744E0-2A07-4EEB-CFCB-709E36B856A2}"/>
              </a:ext>
            </a:extLst>
          </p:cNvPr>
          <p:cNvSpPr>
            <a:spLocks noGrp="1"/>
          </p:cNvSpPr>
          <p:nvPr>
            <p:ph type="body" orient="vert" idx="1"/>
          </p:nvPr>
        </p:nvSpPr>
        <p:spPr/>
        <p:txBody>
          <a:bodyPr vert="eaVert"/>
          <a:lstStyle/>
          <a:p>
            <a:pPr lvl="0"/>
            <a:r>
              <a:rPr lang="is-IS"/>
              <a:t>Smelltu til að breyta textastílum frumgerðar</a:t>
            </a:r>
          </a:p>
          <a:p>
            <a:pPr lvl="1"/>
            <a:r>
              <a:rPr lang="is-IS"/>
              <a:t>Annað stig</a:t>
            </a:r>
          </a:p>
          <a:p>
            <a:pPr lvl="2"/>
            <a:r>
              <a:rPr lang="is-IS"/>
              <a:t>Þriðja stig</a:t>
            </a:r>
          </a:p>
          <a:p>
            <a:pPr lvl="3"/>
            <a:r>
              <a:rPr lang="is-IS"/>
              <a:t>Fjórða stig</a:t>
            </a:r>
          </a:p>
          <a:p>
            <a:pPr lvl="4"/>
            <a:r>
              <a:rPr lang="is-IS"/>
              <a:t>Fimmta stig</a:t>
            </a:r>
          </a:p>
        </p:txBody>
      </p:sp>
      <p:sp>
        <p:nvSpPr>
          <p:cNvPr id="4" name="Dagsetningarstaðgengill 3">
            <a:extLst>
              <a:ext uri="{FF2B5EF4-FFF2-40B4-BE49-F238E27FC236}">
                <a16:creationId xmlns:a16="http://schemas.microsoft.com/office/drawing/2014/main" id="{056BD893-CB7C-E228-6F4B-50C6AC0AAC53}"/>
              </a:ext>
            </a:extLst>
          </p:cNvPr>
          <p:cNvSpPr>
            <a:spLocks noGrp="1"/>
          </p:cNvSpPr>
          <p:nvPr>
            <p:ph type="dt" sz="half" idx="10"/>
          </p:nvPr>
        </p:nvSpPr>
        <p:spPr/>
        <p:txBody>
          <a:bodyPr/>
          <a:lstStyle/>
          <a:p>
            <a:fld id="{9649B989-4E0C-43B9-84F8-61AF50B929EC}" type="datetimeFigureOut">
              <a:rPr lang="is-IS" smtClean="0"/>
              <a:t>3.11.2023</a:t>
            </a:fld>
            <a:endParaRPr lang="is-IS"/>
          </a:p>
        </p:txBody>
      </p:sp>
      <p:sp>
        <p:nvSpPr>
          <p:cNvPr id="5" name="Síðufótarstaðgengill 4">
            <a:extLst>
              <a:ext uri="{FF2B5EF4-FFF2-40B4-BE49-F238E27FC236}">
                <a16:creationId xmlns:a16="http://schemas.microsoft.com/office/drawing/2014/main" id="{55A91C14-3485-9222-EE6D-B4C2D83EBD33}"/>
              </a:ext>
            </a:extLst>
          </p:cNvPr>
          <p:cNvSpPr>
            <a:spLocks noGrp="1"/>
          </p:cNvSpPr>
          <p:nvPr>
            <p:ph type="ftr" sz="quarter" idx="11"/>
          </p:nvPr>
        </p:nvSpPr>
        <p:spPr/>
        <p:txBody>
          <a:bodyPr/>
          <a:lstStyle/>
          <a:p>
            <a:endParaRPr lang="is-IS"/>
          </a:p>
        </p:txBody>
      </p:sp>
      <p:sp>
        <p:nvSpPr>
          <p:cNvPr id="6" name="Skyggnunúmersstaðgengill 5">
            <a:extLst>
              <a:ext uri="{FF2B5EF4-FFF2-40B4-BE49-F238E27FC236}">
                <a16:creationId xmlns:a16="http://schemas.microsoft.com/office/drawing/2014/main" id="{21933C9A-EDBD-EF54-3D2C-1A05AADC7B8E}"/>
              </a:ext>
            </a:extLst>
          </p:cNvPr>
          <p:cNvSpPr>
            <a:spLocks noGrp="1"/>
          </p:cNvSpPr>
          <p:nvPr>
            <p:ph type="sldNum" sz="quarter" idx="12"/>
          </p:nvPr>
        </p:nvSpPr>
        <p:spPr/>
        <p:txBody>
          <a:bodyPr/>
          <a:lstStyle/>
          <a:p>
            <a:fld id="{813DE17B-D34C-40BB-9313-381ADDA39C53}" type="slidenum">
              <a:rPr lang="is-IS" smtClean="0"/>
              <a:t>‹#›</a:t>
            </a:fld>
            <a:endParaRPr lang="is-IS"/>
          </a:p>
        </p:txBody>
      </p:sp>
    </p:spTree>
    <p:extLst>
      <p:ext uri="{BB962C8B-B14F-4D97-AF65-F5344CB8AC3E}">
        <p14:creationId xmlns:p14="http://schemas.microsoft.com/office/powerpoint/2010/main" val="11383027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Upphafglæra06">
    <p:bg>
      <p:bgPr>
        <a:solidFill>
          <a:schemeClr val="tx2"/>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45CC0349-0746-FE4D-A204-E862A6A9EA96}"/>
              </a:ext>
            </a:extLst>
          </p:cNvPr>
          <p:cNvSpPr/>
          <p:nvPr userDrawn="1"/>
        </p:nvSpPr>
        <p:spPr>
          <a:xfrm>
            <a:off x="-5812" y="5597816"/>
            <a:ext cx="12197812" cy="12601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sp>
        <p:nvSpPr>
          <p:cNvPr id="25" name="Rectangle 24">
            <a:extLst>
              <a:ext uri="{FF2B5EF4-FFF2-40B4-BE49-F238E27FC236}">
                <a16:creationId xmlns:a16="http://schemas.microsoft.com/office/drawing/2014/main" id="{25013305-7379-524B-838B-80B5B9FAEC4D}"/>
              </a:ext>
            </a:extLst>
          </p:cNvPr>
          <p:cNvSpPr/>
          <p:nvPr userDrawn="1"/>
        </p:nvSpPr>
        <p:spPr>
          <a:xfrm>
            <a:off x="209762" y="285572"/>
            <a:ext cx="791737" cy="9199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pic>
        <p:nvPicPr>
          <p:cNvPr id="24" name="Picture 23" descr="A picture containing logo&#10;&#10;Description automatically generated">
            <a:extLst>
              <a:ext uri="{FF2B5EF4-FFF2-40B4-BE49-F238E27FC236}">
                <a16:creationId xmlns:a16="http://schemas.microsoft.com/office/drawing/2014/main" id="{2F61EA40-4C81-DA4C-96CA-654CC3378B02}"/>
              </a:ext>
            </a:extLst>
          </p:cNvPr>
          <p:cNvPicPr>
            <a:picLocks noChangeAspect="1"/>
          </p:cNvPicPr>
          <p:nvPr userDrawn="1"/>
        </p:nvPicPr>
        <p:blipFill>
          <a:blip r:embed="rId2"/>
          <a:stretch>
            <a:fillRect/>
          </a:stretch>
        </p:blipFill>
        <p:spPr>
          <a:xfrm>
            <a:off x="9656532" y="3581051"/>
            <a:ext cx="2108852" cy="1111563"/>
          </a:xfrm>
          <a:prstGeom prst="rect">
            <a:avLst/>
          </a:prstGeom>
        </p:spPr>
      </p:pic>
      <p:sp>
        <p:nvSpPr>
          <p:cNvPr id="20" name="Rectangle 19">
            <a:extLst>
              <a:ext uri="{FF2B5EF4-FFF2-40B4-BE49-F238E27FC236}">
                <a16:creationId xmlns:a16="http://schemas.microsoft.com/office/drawing/2014/main" id="{19A5848D-EB86-B54F-9BCB-E0EF7915FB02}"/>
              </a:ext>
            </a:extLst>
          </p:cNvPr>
          <p:cNvSpPr/>
          <p:nvPr userDrawn="1"/>
        </p:nvSpPr>
        <p:spPr>
          <a:xfrm>
            <a:off x="-5812" y="4665160"/>
            <a:ext cx="12197812" cy="99965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sp>
        <p:nvSpPr>
          <p:cNvPr id="2" name="Title 1">
            <a:extLst>
              <a:ext uri="{FF2B5EF4-FFF2-40B4-BE49-F238E27FC236}">
                <a16:creationId xmlns:a16="http://schemas.microsoft.com/office/drawing/2014/main" id="{76BE683A-F79B-C745-8CB3-9F08CDFE53E9}"/>
              </a:ext>
            </a:extLst>
          </p:cNvPr>
          <p:cNvSpPr>
            <a:spLocks noGrp="1"/>
          </p:cNvSpPr>
          <p:nvPr>
            <p:ph type="ctrTitle" hasCustomPrompt="1"/>
          </p:nvPr>
        </p:nvSpPr>
        <p:spPr>
          <a:xfrm>
            <a:off x="1481042" y="1449387"/>
            <a:ext cx="9186958" cy="2374901"/>
          </a:xfrm>
          <a:prstGeom prst="rect">
            <a:avLst/>
          </a:prstGeom>
        </p:spPr>
        <p:txBody>
          <a:bodyPr anchor="b">
            <a:normAutofit/>
          </a:bodyPr>
          <a:lstStyle>
            <a:lvl1pPr algn="l">
              <a:defRPr sz="5400" b="1">
                <a:solidFill>
                  <a:schemeClr val="tx1"/>
                </a:solidFill>
              </a:defRPr>
            </a:lvl1pPr>
          </a:lstStyle>
          <a:p>
            <a:r>
              <a:rPr lang="en-GB" err="1"/>
              <a:t>Fyrirsögn</a:t>
            </a:r>
            <a:r>
              <a:rPr lang="en-GB"/>
              <a:t> </a:t>
            </a:r>
            <a:r>
              <a:rPr lang="en-GB" err="1"/>
              <a:t>fyrirlesturs</a:t>
            </a:r>
            <a:endParaRPr lang="en-IS"/>
          </a:p>
        </p:txBody>
      </p:sp>
      <p:sp>
        <p:nvSpPr>
          <p:cNvPr id="3" name="Subtitle 2">
            <a:extLst>
              <a:ext uri="{FF2B5EF4-FFF2-40B4-BE49-F238E27FC236}">
                <a16:creationId xmlns:a16="http://schemas.microsoft.com/office/drawing/2014/main" id="{2941BE54-0A89-594D-96C2-648A5BDEA8CE}"/>
              </a:ext>
            </a:extLst>
          </p:cNvPr>
          <p:cNvSpPr>
            <a:spLocks noGrp="1"/>
          </p:cNvSpPr>
          <p:nvPr>
            <p:ph type="subTitle" idx="1" hasCustomPrompt="1"/>
          </p:nvPr>
        </p:nvSpPr>
        <p:spPr>
          <a:xfrm>
            <a:off x="1481042" y="3872062"/>
            <a:ext cx="9186958" cy="638569"/>
          </a:xfrm>
        </p:spPr>
        <p:txBody>
          <a:bodyPr>
            <a:normAutofit/>
          </a:bodyPr>
          <a:lstStyle>
            <a:lvl1pPr marL="0" indent="0" algn="l">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err="1"/>
              <a:t>Undirtitill</a:t>
            </a:r>
            <a:r>
              <a:rPr lang="en-GB"/>
              <a:t> </a:t>
            </a:r>
            <a:r>
              <a:rPr lang="en-GB" err="1"/>
              <a:t>fyrirlesturs</a:t>
            </a:r>
            <a:endParaRPr lang="en-IS"/>
          </a:p>
        </p:txBody>
      </p:sp>
      <p:pic>
        <p:nvPicPr>
          <p:cNvPr id="7" name="Picture 6" descr="A picture containing text, clipart&#10;&#10;Description automatically generated">
            <a:extLst>
              <a:ext uri="{FF2B5EF4-FFF2-40B4-BE49-F238E27FC236}">
                <a16:creationId xmlns:a16="http://schemas.microsoft.com/office/drawing/2014/main" id="{FA2AB39D-D68F-5044-8AED-926BF398CB95}"/>
              </a:ext>
            </a:extLst>
          </p:cNvPr>
          <p:cNvPicPr>
            <a:picLocks noChangeAspect="1"/>
          </p:cNvPicPr>
          <p:nvPr userDrawn="1"/>
        </p:nvPicPr>
        <p:blipFill>
          <a:blip r:embed="rId3"/>
          <a:stretch>
            <a:fillRect/>
          </a:stretch>
        </p:blipFill>
        <p:spPr>
          <a:xfrm>
            <a:off x="-139390" y="5434264"/>
            <a:ext cx="2572690" cy="549142"/>
          </a:xfrm>
          <a:prstGeom prst="rect">
            <a:avLst/>
          </a:prstGeom>
        </p:spPr>
      </p:pic>
      <p:pic>
        <p:nvPicPr>
          <p:cNvPr id="9" name="Picture 8" descr="A picture containing text, clipart&#10;&#10;Description automatically generated">
            <a:extLst>
              <a:ext uri="{FF2B5EF4-FFF2-40B4-BE49-F238E27FC236}">
                <a16:creationId xmlns:a16="http://schemas.microsoft.com/office/drawing/2014/main" id="{4AA197E6-CC7F-5341-9D1B-304EAABE4DBB}"/>
              </a:ext>
            </a:extLst>
          </p:cNvPr>
          <p:cNvPicPr>
            <a:picLocks noChangeAspect="1"/>
          </p:cNvPicPr>
          <p:nvPr userDrawn="1"/>
        </p:nvPicPr>
        <p:blipFill>
          <a:blip r:embed="rId3"/>
          <a:stretch>
            <a:fillRect/>
          </a:stretch>
        </p:blipFill>
        <p:spPr>
          <a:xfrm>
            <a:off x="2427476" y="5434264"/>
            <a:ext cx="2572690" cy="549142"/>
          </a:xfrm>
          <a:prstGeom prst="rect">
            <a:avLst/>
          </a:prstGeom>
        </p:spPr>
      </p:pic>
      <p:pic>
        <p:nvPicPr>
          <p:cNvPr id="10" name="Picture 9" descr="A picture containing text, clipart&#10;&#10;Description automatically generated">
            <a:extLst>
              <a:ext uri="{FF2B5EF4-FFF2-40B4-BE49-F238E27FC236}">
                <a16:creationId xmlns:a16="http://schemas.microsoft.com/office/drawing/2014/main" id="{36E3B4D1-6AC4-6441-BF68-5920808DB7E3}"/>
              </a:ext>
            </a:extLst>
          </p:cNvPr>
          <p:cNvPicPr>
            <a:picLocks noChangeAspect="1"/>
          </p:cNvPicPr>
          <p:nvPr userDrawn="1"/>
        </p:nvPicPr>
        <p:blipFill>
          <a:blip r:embed="rId3"/>
          <a:stretch>
            <a:fillRect/>
          </a:stretch>
        </p:blipFill>
        <p:spPr>
          <a:xfrm>
            <a:off x="5000166" y="5434264"/>
            <a:ext cx="2572690" cy="549142"/>
          </a:xfrm>
          <a:prstGeom prst="rect">
            <a:avLst/>
          </a:prstGeom>
        </p:spPr>
      </p:pic>
      <p:pic>
        <p:nvPicPr>
          <p:cNvPr id="11" name="Picture 10" descr="A picture containing text, clipart&#10;&#10;Description automatically generated">
            <a:extLst>
              <a:ext uri="{FF2B5EF4-FFF2-40B4-BE49-F238E27FC236}">
                <a16:creationId xmlns:a16="http://schemas.microsoft.com/office/drawing/2014/main" id="{DBB778C1-3436-1C44-A656-733E48C1B8CF}"/>
              </a:ext>
            </a:extLst>
          </p:cNvPr>
          <p:cNvPicPr>
            <a:picLocks noChangeAspect="1"/>
          </p:cNvPicPr>
          <p:nvPr userDrawn="1"/>
        </p:nvPicPr>
        <p:blipFill>
          <a:blip r:embed="rId3"/>
          <a:stretch>
            <a:fillRect/>
          </a:stretch>
        </p:blipFill>
        <p:spPr>
          <a:xfrm>
            <a:off x="7567032" y="5434264"/>
            <a:ext cx="2572690" cy="549142"/>
          </a:xfrm>
          <a:prstGeom prst="rect">
            <a:avLst/>
          </a:prstGeom>
        </p:spPr>
      </p:pic>
      <p:pic>
        <p:nvPicPr>
          <p:cNvPr id="12" name="Picture 11" descr="A picture containing text, clipart&#10;&#10;Description automatically generated">
            <a:extLst>
              <a:ext uri="{FF2B5EF4-FFF2-40B4-BE49-F238E27FC236}">
                <a16:creationId xmlns:a16="http://schemas.microsoft.com/office/drawing/2014/main" id="{271DC4E4-0476-324B-88D8-1EF68C997BD6}"/>
              </a:ext>
            </a:extLst>
          </p:cNvPr>
          <p:cNvPicPr>
            <a:picLocks noChangeAspect="1"/>
          </p:cNvPicPr>
          <p:nvPr userDrawn="1"/>
        </p:nvPicPr>
        <p:blipFill>
          <a:blip r:embed="rId3"/>
          <a:stretch>
            <a:fillRect/>
          </a:stretch>
        </p:blipFill>
        <p:spPr>
          <a:xfrm>
            <a:off x="10139722" y="5434264"/>
            <a:ext cx="2572690" cy="549142"/>
          </a:xfrm>
          <a:prstGeom prst="rect">
            <a:avLst/>
          </a:prstGeom>
        </p:spPr>
      </p:pic>
      <p:pic>
        <p:nvPicPr>
          <p:cNvPr id="13" name="Picture 12" descr="A picture containing text, clipart&#10;&#10;Description automatically generated">
            <a:extLst>
              <a:ext uri="{FF2B5EF4-FFF2-40B4-BE49-F238E27FC236}">
                <a16:creationId xmlns:a16="http://schemas.microsoft.com/office/drawing/2014/main" id="{A0B86B0A-7DDE-464E-95D8-0AC8DA50BA51}"/>
              </a:ext>
            </a:extLst>
          </p:cNvPr>
          <p:cNvPicPr>
            <a:picLocks noChangeAspect="1"/>
          </p:cNvPicPr>
          <p:nvPr userDrawn="1"/>
        </p:nvPicPr>
        <p:blipFill>
          <a:blip r:embed="rId3"/>
          <a:stretch>
            <a:fillRect/>
          </a:stretch>
        </p:blipFill>
        <p:spPr>
          <a:xfrm>
            <a:off x="-131729" y="6055016"/>
            <a:ext cx="2572690" cy="549142"/>
          </a:xfrm>
          <a:prstGeom prst="rect">
            <a:avLst/>
          </a:prstGeom>
        </p:spPr>
      </p:pic>
      <p:pic>
        <p:nvPicPr>
          <p:cNvPr id="14" name="Picture 13" descr="A picture containing text, clipart&#10;&#10;Description automatically generated">
            <a:extLst>
              <a:ext uri="{FF2B5EF4-FFF2-40B4-BE49-F238E27FC236}">
                <a16:creationId xmlns:a16="http://schemas.microsoft.com/office/drawing/2014/main" id="{4026ADFB-6AAF-1847-A089-6E85A132E310}"/>
              </a:ext>
            </a:extLst>
          </p:cNvPr>
          <p:cNvPicPr>
            <a:picLocks noChangeAspect="1"/>
          </p:cNvPicPr>
          <p:nvPr userDrawn="1"/>
        </p:nvPicPr>
        <p:blipFill>
          <a:blip r:embed="rId3"/>
          <a:stretch>
            <a:fillRect/>
          </a:stretch>
        </p:blipFill>
        <p:spPr>
          <a:xfrm>
            <a:off x="2435137" y="6055016"/>
            <a:ext cx="2572690" cy="549142"/>
          </a:xfrm>
          <a:prstGeom prst="rect">
            <a:avLst/>
          </a:prstGeom>
        </p:spPr>
      </p:pic>
      <p:pic>
        <p:nvPicPr>
          <p:cNvPr id="15" name="Picture 14" descr="A picture containing text, clipart&#10;&#10;Description automatically generated">
            <a:extLst>
              <a:ext uri="{FF2B5EF4-FFF2-40B4-BE49-F238E27FC236}">
                <a16:creationId xmlns:a16="http://schemas.microsoft.com/office/drawing/2014/main" id="{116CF2C8-EC66-7E43-9861-A7C29776819C}"/>
              </a:ext>
            </a:extLst>
          </p:cNvPr>
          <p:cNvPicPr>
            <a:picLocks noChangeAspect="1"/>
          </p:cNvPicPr>
          <p:nvPr userDrawn="1"/>
        </p:nvPicPr>
        <p:blipFill>
          <a:blip r:embed="rId3"/>
          <a:stretch>
            <a:fillRect/>
          </a:stretch>
        </p:blipFill>
        <p:spPr>
          <a:xfrm>
            <a:off x="5007827" y="6055016"/>
            <a:ext cx="2572690" cy="549142"/>
          </a:xfrm>
          <a:prstGeom prst="rect">
            <a:avLst/>
          </a:prstGeom>
        </p:spPr>
      </p:pic>
      <p:pic>
        <p:nvPicPr>
          <p:cNvPr id="16" name="Picture 15" descr="A picture containing text, clipart&#10;&#10;Description automatically generated">
            <a:extLst>
              <a:ext uri="{FF2B5EF4-FFF2-40B4-BE49-F238E27FC236}">
                <a16:creationId xmlns:a16="http://schemas.microsoft.com/office/drawing/2014/main" id="{62146617-19EC-564A-BF20-3B2492EF6477}"/>
              </a:ext>
            </a:extLst>
          </p:cNvPr>
          <p:cNvPicPr>
            <a:picLocks noChangeAspect="1"/>
          </p:cNvPicPr>
          <p:nvPr userDrawn="1"/>
        </p:nvPicPr>
        <p:blipFill>
          <a:blip r:embed="rId3"/>
          <a:stretch>
            <a:fillRect/>
          </a:stretch>
        </p:blipFill>
        <p:spPr>
          <a:xfrm>
            <a:off x="7574693" y="6055016"/>
            <a:ext cx="2572690" cy="549142"/>
          </a:xfrm>
          <a:prstGeom prst="rect">
            <a:avLst/>
          </a:prstGeom>
        </p:spPr>
      </p:pic>
      <p:pic>
        <p:nvPicPr>
          <p:cNvPr id="17" name="Picture 16" descr="A picture containing text, clipart&#10;&#10;Description automatically generated">
            <a:extLst>
              <a:ext uri="{FF2B5EF4-FFF2-40B4-BE49-F238E27FC236}">
                <a16:creationId xmlns:a16="http://schemas.microsoft.com/office/drawing/2014/main" id="{F3AAEDCD-C6B5-5747-8264-A30B0D13980F}"/>
              </a:ext>
            </a:extLst>
          </p:cNvPr>
          <p:cNvPicPr>
            <a:picLocks noChangeAspect="1"/>
          </p:cNvPicPr>
          <p:nvPr userDrawn="1"/>
        </p:nvPicPr>
        <p:blipFill>
          <a:blip r:embed="rId3"/>
          <a:stretch>
            <a:fillRect/>
          </a:stretch>
        </p:blipFill>
        <p:spPr>
          <a:xfrm>
            <a:off x="10147383" y="6055016"/>
            <a:ext cx="2572690" cy="549142"/>
          </a:xfrm>
          <a:prstGeom prst="rect">
            <a:avLst/>
          </a:prstGeom>
        </p:spPr>
      </p:pic>
      <p:pic>
        <p:nvPicPr>
          <p:cNvPr id="6" name="Picture 5">
            <a:extLst>
              <a:ext uri="{FF2B5EF4-FFF2-40B4-BE49-F238E27FC236}">
                <a16:creationId xmlns:a16="http://schemas.microsoft.com/office/drawing/2014/main" id="{E2B107B0-53F5-4114-9B5A-BE4441D87016}"/>
              </a:ext>
            </a:extLst>
          </p:cNvPr>
          <p:cNvPicPr>
            <a:picLocks noChangeAspect="1"/>
          </p:cNvPicPr>
          <p:nvPr userDrawn="1"/>
        </p:nvPicPr>
        <p:blipFill>
          <a:blip r:embed="rId4"/>
          <a:stretch>
            <a:fillRect/>
          </a:stretch>
        </p:blipFill>
        <p:spPr>
          <a:xfrm>
            <a:off x="371474" y="372913"/>
            <a:ext cx="468313" cy="736570"/>
          </a:xfrm>
          <a:prstGeom prst="rect">
            <a:avLst/>
          </a:prstGeom>
        </p:spPr>
      </p:pic>
    </p:spTree>
    <p:extLst>
      <p:ext uri="{BB962C8B-B14F-4D97-AF65-F5344CB8AC3E}">
        <p14:creationId xmlns:p14="http://schemas.microsoft.com/office/powerpoint/2010/main" val="4264680365"/>
      </p:ext>
    </p:extLst>
  </p:cSld>
  <p:clrMapOvr>
    <a:masterClrMapping/>
  </p:clrMapOvr>
  <p:extLst>
    <p:ext uri="{DCECCB84-F9BA-43D5-87BE-67443E8EF086}">
      <p15:sldGuideLst xmlns:p15="http://schemas.microsoft.com/office/powerpoint/2012/main">
        <p15:guide id="1" orient="horz" pos="2409" userDrawn="1">
          <p15:clr>
            <a:srgbClr val="FBAE40"/>
          </p15:clr>
        </p15:guide>
        <p15:guide id="2" pos="3840" userDrawn="1">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Lóðréttur titill og texti">
    <p:spTree>
      <p:nvGrpSpPr>
        <p:cNvPr id="1" name=""/>
        <p:cNvGrpSpPr/>
        <p:nvPr/>
      </p:nvGrpSpPr>
      <p:grpSpPr>
        <a:xfrm>
          <a:off x="0" y="0"/>
          <a:ext cx="0" cy="0"/>
          <a:chOff x="0" y="0"/>
          <a:chExt cx="0" cy="0"/>
        </a:xfrm>
      </p:grpSpPr>
      <p:sp>
        <p:nvSpPr>
          <p:cNvPr id="2" name="Lóðréttur titill 1">
            <a:extLst>
              <a:ext uri="{FF2B5EF4-FFF2-40B4-BE49-F238E27FC236}">
                <a16:creationId xmlns:a16="http://schemas.microsoft.com/office/drawing/2014/main" id="{B30B5323-8CFE-5389-68AF-0CEDE3C4839B}"/>
              </a:ext>
            </a:extLst>
          </p:cNvPr>
          <p:cNvSpPr>
            <a:spLocks noGrp="1"/>
          </p:cNvSpPr>
          <p:nvPr>
            <p:ph type="title" orient="vert"/>
          </p:nvPr>
        </p:nvSpPr>
        <p:spPr>
          <a:xfrm>
            <a:off x="8724900" y="365125"/>
            <a:ext cx="2628900" cy="5811838"/>
          </a:xfrm>
        </p:spPr>
        <p:txBody>
          <a:bodyPr vert="eaVert"/>
          <a:lstStyle/>
          <a:p>
            <a:r>
              <a:rPr lang="is-IS"/>
              <a:t>Smelltu til að breyta stíl aðaltitils</a:t>
            </a:r>
          </a:p>
        </p:txBody>
      </p:sp>
      <p:sp>
        <p:nvSpPr>
          <p:cNvPr id="3" name="Staðgengill lóðrétts texta 2">
            <a:extLst>
              <a:ext uri="{FF2B5EF4-FFF2-40B4-BE49-F238E27FC236}">
                <a16:creationId xmlns:a16="http://schemas.microsoft.com/office/drawing/2014/main" id="{047A0F62-3A6C-971B-F55D-715C1448022F}"/>
              </a:ext>
            </a:extLst>
          </p:cNvPr>
          <p:cNvSpPr>
            <a:spLocks noGrp="1"/>
          </p:cNvSpPr>
          <p:nvPr>
            <p:ph type="body" orient="vert" idx="1"/>
          </p:nvPr>
        </p:nvSpPr>
        <p:spPr>
          <a:xfrm>
            <a:off x="838200" y="365125"/>
            <a:ext cx="7734300" cy="5811838"/>
          </a:xfrm>
        </p:spPr>
        <p:txBody>
          <a:bodyPr vert="eaVert"/>
          <a:lstStyle/>
          <a:p>
            <a:pPr lvl="0"/>
            <a:r>
              <a:rPr lang="is-IS"/>
              <a:t>Smelltu til að breyta textastílum frumgerðar</a:t>
            </a:r>
          </a:p>
          <a:p>
            <a:pPr lvl="1"/>
            <a:r>
              <a:rPr lang="is-IS"/>
              <a:t>Annað stig</a:t>
            </a:r>
          </a:p>
          <a:p>
            <a:pPr lvl="2"/>
            <a:r>
              <a:rPr lang="is-IS"/>
              <a:t>Þriðja stig</a:t>
            </a:r>
          </a:p>
          <a:p>
            <a:pPr lvl="3"/>
            <a:r>
              <a:rPr lang="is-IS"/>
              <a:t>Fjórða stig</a:t>
            </a:r>
          </a:p>
          <a:p>
            <a:pPr lvl="4"/>
            <a:r>
              <a:rPr lang="is-IS"/>
              <a:t>Fimmta stig</a:t>
            </a:r>
          </a:p>
        </p:txBody>
      </p:sp>
      <p:sp>
        <p:nvSpPr>
          <p:cNvPr id="4" name="Dagsetningarstaðgengill 3">
            <a:extLst>
              <a:ext uri="{FF2B5EF4-FFF2-40B4-BE49-F238E27FC236}">
                <a16:creationId xmlns:a16="http://schemas.microsoft.com/office/drawing/2014/main" id="{01471B02-2310-C582-B1F9-5C58F2F50960}"/>
              </a:ext>
            </a:extLst>
          </p:cNvPr>
          <p:cNvSpPr>
            <a:spLocks noGrp="1"/>
          </p:cNvSpPr>
          <p:nvPr>
            <p:ph type="dt" sz="half" idx="10"/>
          </p:nvPr>
        </p:nvSpPr>
        <p:spPr/>
        <p:txBody>
          <a:bodyPr/>
          <a:lstStyle/>
          <a:p>
            <a:fld id="{9649B989-4E0C-43B9-84F8-61AF50B929EC}" type="datetimeFigureOut">
              <a:rPr lang="is-IS" smtClean="0"/>
              <a:t>3.11.2023</a:t>
            </a:fld>
            <a:endParaRPr lang="is-IS"/>
          </a:p>
        </p:txBody>
      </p:sp>
      <p:sp>
        <p:nvSpPr>
          <p:cNvPr id="5" name="Síðufótarstaðgengill 4">
            <a:extLst>
              <a:ext uri="{FF2B5EF4-FFF2-40B4-BE49-F238E27FC236}">
                <a16:creationId xmlns:a16="http://schemas.microsoft.com/office/drawing/2014/main" id="{A8AE5753-1FD1-D92A-F6C4-EE006A9B47FB}"/>
              </a:ext>
            </a:extLst>
          </p:cNvPr>
          <p:cNvSpPr>
            <a:spLocks noGrp="1"/>
          </p:cNvSpPr>
          <p:nvPr>
            <p:ph type="ftr" sz="quarter" idx="11"/>
          </p:nvPr>
        </p:nvSpPr>
        <p:spPr/>
        <p:txBody>
          <a:bodyPr/>
          <a:lstStyle/>
          <a:p>
            <a:endParaRPr lang="is-IS"/>
          </a:p>
        </p:txBody>
      </p:sp>
      <p:sp>
        <p:nvSpPr>
          <p:cNvPr id="6" name="Skyggnunúmersstaðgengill 5">
            <a:extLst>
              <a:ext uri="{FF2B5EF4-FFF2-40B4-BE49-F238E27FC236}">
                <a16:creationId xmlns:a16="http://schemas.microsoft.com/office/drawing/2014/main" id="{E5E9C229-88CF-0CD0-32F4-FAE16C46E0E1}"/>
              </a:ext>
            </a:extLst>
          </p:cNvPr>
          <p:cNvSpPr>
            <a:spLocks noGrp="1"/>
          </p:cNvSpPr>
          <p:nvPr>
            <p:ph type="sldNum" sz="quarter" idx="12"/>
          </p:nvPr>
        </p:nvSpPr>
        <p:spPr/>
        <p:txBody>
          <a:bodyPr/>
          <a:lstStyle/>
          <a:p>
            <a:fld id="{813DE17B-D34C-40BB-9313-381ADDA39C53}" type="slidenum">
              <a:rPr lang="is-IS" smtClean="0"/>
              <a:t>‹#›</a:t>
            </a:fld>
            <a:endParaRPr lang="is-IS"/>
          </a:p>
        </p:txBody>
      </p:sp>
    </p:spTree>
    <p:extLst>
      <p:ext uri="{BB962C8B-B14F-4D97-AF65-F5344CB8AC3E}">
        <p14:creationId xmlns:p14="http://schemas.microsoft.com/office/powerpoint/2010/main" val="14843534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Efnisyfirlit0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4F638E-5140-0A43-806E-BE0AE2A8004B}"/>
              </a:ext>
            </a:extLst>
          </p:cNvPr>
          <p:cNvSpPr>
            <a:spLocks noGrp="1"/>
          </p:cNvSpPr>
          <p:nvPr>
            <p:ph type="title" hasCustomPrompt="1"/>
          </p:nvPr>
        </p:nvSpPr>
        <p:spPr>
          <a:xfrm>
            <a:off x="1127125" y="365125"/>
            <a:ext cx="10226674" cy="720725"/>
          </a:xfrm>
          <a:prstGeom prst="rect">
            <a:avLst/>
          </a:prstGeom>
        </p:spPr>
        <p:txBody>
          <a:bodyPr/>
          <a:lstStyle/>
          <a:p>
            <a:r>
              <a:rPr lang="en-GB" err="1"/>
              <a:t>Smelltu</a:t>
            </a:r>
            <a:r>
              <a:rPr lang="en-GB"/>
              <a:t> </a:t>
            </a:r>
            <a:r>
              <a:rPr lang="en-GB" err="1"/>
              <a:t>hér</a:t>
            </a:r>
            <a:r>
              <a:rPr lang="en-GB"/>
              <a:t> </a:t>
            </a:r>
            <a:r>
              <a:rPr lang="en-GB" err="1"/>
              <a:t>til</a:t>
            </a:r>
            <a:r>
              <a:rPr lang="en-GB"/>
              <a:t> </a:t>
            </a:r>
            <a:r>
              <a:rPr lang="en-GB" err="1"/>
              <a:t>að</a:t>
            </a:r>
            <a:r>
              <a:rPr lang="en-GB"/>
              <a:t> </a:t>
            </a:r>
            <a:r>
              <a:rPr lang="en-GB" err="1"/>
              <a:t>breyta</a:t>
            </a:r>
            <a:r>
              <a:rPr lang="en-GB"/>
              <a:t> </a:t>
            </a:r>
            <a:r>
              <a:rPr lang="en-GB" err="1"/>
              <a:t>fyrirsögn</a:t>
            </a:r>
            <a:endParaRPr lang="en-IS"/>
          </a:p>
        </p:txBody>
      </p:sp>
      <p:sp>
        <p:nvSpPr>
          <p:cNvPr id="21" name="Text Placeholder 20">
            <a:extLst>
              <a:ext uri="{FF2B5EF4-FFF2-40B4-BE49-F238E27FC236}">
                <a16:creationId xmlns:a16="http://schemas.microsoft.com/office/drawing/2014/main" id="{AD8E14EA-7F3C-8F4A-9D1B-93ED8C93FA80}"/>
              </a:ext>
            </a:extLst>
          </p:cNvPr>
          <p:cNvSpPr>
            <a:spLocks noGrp="1"/>
          </p:cNvSpPr>
          <p:nvPr>
            <p:ph type="body" sz="quarter" idx="10" hasCustomPrompt="1"/>
          </p:nvPr>
        </p:nvSpPr>
        <p:spPr>
          <a:xfrm>
            <a:off x="4212335" y="2505585"/>
            <a:ext cx="5116829" cy="260539"/>
          </a:xfrm>
        </p:spPr>
        <p:txBody>
          <a:bodyPr anchor="ctr">
            <a:noAutofit/>
          </a:bodyPr>
          <a:lstStyle>
            <a:lvl1pPr marL="0" indent="0">
              <a:buNone/>
              <a:defRPr sz="1600"/>
            </a:lvl1pPr>
          </a:lstStyle>
          <a:p>
            <a:pPr lvl="0"/>
            <a:r>
              <a:rPr lang="en-GB" err="1"/>
              <a:t>Smelltu</a:t>
            </a:r>
            <a:r>
              <a:rPr lang="en-GB"/>
              <a:t> </a:t>
            </a:r>
            <a:r>
              <a:rPr lang="en-GB" err="1"/>
              <a:t>hér</a:t>
            </a:r>
            <a:r>
              <a:rPr lang="en-GB"/>
              <a:t> </a:t>
            </a:r>
            <a:r>
              <a:rPr lang="en-GB" err="1"/>
              <a:t>til</a:t>
            </a:r>
            <a:r>
              <a:rPr lang="en-GB"/>
              <a:t> </a:t>
            </a:r>
            <a:r>
              <a:rPr lang="en-GB" err="1"/>
              <a:t>að</a:t>
            </a:r>
            <a:r>
              <a:rPr lang="en-GB"/>
              <a:t> </a:t>
            </a:r>
            <a:r>
              <a:rPr lang="en-GB" err="1"/>
              <a:t>breyta</a:t>
            </a:r>
            <a:r>
              <a:rPr lang="en-GB"/>
              <a:t> </a:t>
            </a:r>
            <a:r>
              <a:rPr lang="en-GB" err="1"/>
              <a:t>texta</a:t>
            </a:r>
            <a:endParaRPr lang="en-IS"/>
          </a:p>
        </p:txBody>
      </p:sp>
      <p:sp>
        <p:nvSpPr>
          <p:cNvPr id="16" name="Text Placeholder 15">
            <a:extLst>
              <a:ext uri="{FF2B5EF4-FFF2-40B4-BE49-F238E27FC236}">
                <a16:creationId xmlns:a16="http://schemas.microsoft.com/office/drawing/2014/main" id="{06F2F117-CF9B-2443-BA14-E102DD75689D}"/>
              </a:ext>
            </a:extLst>
          </p:cNvPr>
          <p:cNvSpPr>
            <a:spLocks noGrp="1"/>
          </p:cNvSpPr>
          <p:nvPr>
            <p:ph type="body" sz="quarter" idx="14" hasCustomPrompt="1"/>
          </p:nvPr>
        </p:nvSpPr>
        <p:spPr>
          <a:xfrm>
            <a:off x="2862835" y="2166938"/>
            <a:ext cx="794766" cy="599186"/>
          </a:xfrm>
        </p:spPr>
        <p:txBody>
          <a:bodyPr>
            <a:normAutofit/>
          </a:bodyPr>
          <a:lstStyle>
            <a:lvl1pPr marL="0" indent="0">
              <a:buNone/>
              <a:defRPr sz="4000" b="1">
                <a:solidFill>
                  <a:schemeClr val="tx2"/>
                </a:solidFill>
              </a:defRPr>
            </a:lvl1pPr>
          </a:lstStyle>
          <a:p>
            <a:pPr lvl="0"/>
            <a:r>
              <a:rPr lang="en-IS"/>
              <a:t>01</a:t>
            </a:r>
          </a:p>
        </p:txBody>
      </p:sp>
      <p:sp>
        <p:nvSpPr>
          <p:cNvPr id="29" name="Text Placeholder 15">
            <a:extLst>
              <a:ext uri="{FF2B5EF4-FFF2-40B4-BE49-F238E27FC236}">
                <a16:creationId xmlns:a16="http://schemas.microsoft.com/office/drawing/2014/main" id="{537A1C8F-3BB9-CE4F-A15B-059292B7DAC4}"/>
              </a:ext>
            </a:extLst>
          </p:cNvPr>
          <p:cNvSpPr>
            <a:spLocks noGrp="1"/>
          </p:cNvSpPr>
          <p:nvPr>
            <p:ph type="body" sz="quarter" idx="15" hasCustomPrompt="1"/>
          </p:nvPr>
        </p:nvSpPr>
        <p:spPr>
          <a:xfrm>
            <a:off x="2862835" y="3129407"/>
            <a:ext cx="794766" cy="599186"/>
          </a:xfrm>
        </p:spPr>
        <p:txBody>
          <a:bodyPr>
            <a:normAutofit/>
          </a:bodyPr>
          <a:lstStyle>
            <a:lvl1pPr marL="0" indent="0">
              <a:buNone/>
              <a:defRPr sz="4000" b="1">
                <a:solidFill>
                  <a:schemeClr val="tx2"/>
                </a:solidFill>
              </a:defRPr>
            </a:lvl1pPr>
          </a:lstStyle>
          <a:p>
            <a:pPr lvl="0"/>
            <a:r>
              <a:rPr lang="en-IS"/>
              <a:t>02</a:t>
            </a:r>
          </a:p>
        </p:txBody>
      </p:sp>
      <p:sp>
        <p:nvSpPr>
          <p:cNvPr id="30" name="Text Placeholder 15">
            <a:extLst>
              <a:ext uri="{FF2B5EF4-FFF2-40B4-BE49-F238E27FC236}">
                <a16:creationId xmlns:a16="http://schemas.microsoft.com/office/drawing/2014/main" id="{A904E1F1-AE23-D948-8A3A-5697ED54D496}"/>
              </a:ext>
            </a:extLst>
          </p:cNvPr>
          <p:cNvSpPr>
            <a:spLocks noGrp="1"/>
          </p:cNvSpPr>
          <p:nvPr>
            <p:ph type="body" sz="quarter" idx="16" hasCustomPrompt="1"/>
          </p:nvPr>
        </p:nvSpPr>
        <p:spPr>
          <a:xfrm>
            <a:off x="2862835" y="4091876"/>
            <a:ext cx="794766" cy="599186"/>
          </a:xfrm>
        </p:spPr>
        <p:txBody>
          <a:bodyPr>
            <a:normAutofit/>
          </a:bodyPr>
          <a:lstStyle>
            <a:lvl1pPr marL="0" indent="0">
              <a:buNone/>
              <a:defRPr sz="4000" b="1">
                <a:solidFill>
                  <a:schemeClr val="tx2"/>
                </a:solidFill>
              </a:defRPr>
            </a:lvl1pPr>
          </a:lstStyle>
          <a:p>
            <a:pPr lvl="0"/>
            <a:r>
              <a:rPr lang="en-IS"/>
              <a:t>03</a:t>
            </a:r>
          </a:p>
        </p:txBody>
      </p:sp>
      <p:sp>
        <p:nvSpPr>
          <p:cNvPr id="31" name="Text Placeholder 15">
            <a:extLst>
              <a:ext uri="{FF2B5EF4-FFF2-40B4-BE49-F238E27FC236}">
                <a16:creationId xmlns:a16="http://schemas.microsoft.com/office/drawing/2014/main" id="{B8FF22C8-57BD-1E47-89FE-25806FB12A11}"/>
              </a:ext>
            </a:extLst>
          </p:cNvPr>
          <p:cNvSpPr>
            <a:spLocks noGrp="1"/>
          </p:cNvSpPr>
          <p:nvPr>
            <p:ph type="body" sz="quarter" idx="17" hasCustomPrompt="1"/>
          </p:nvPr>
        </p:nvSpPr>
        <p:spPr>
          <a:xfrm>
            <a:off x="2862835" y="5054345"/>
            <a:ext cx="794766" cy="599186"/>
          </a:xfrm>
        </p:spPr>
        <p:txBody>
          <a:bodyPr>
            <a:normAutofit/>
          </a:bodyPr>
          <a:lstStyle>
            <a:lvl1pPr marL="0" indent="0">
              <a:buNone/>
              <a:defRPr sz="4000" b="1">
                <a:solidFill>
                  <a:schemeClr val="tx2"/>
                </a:solidFill>
              </a:defRPr>
            </a:lvl1pPr>
          </a:lstStyle>
          <a:p>
            <a:pPr lvl="0"/>
            <a:r>
              <a:rPr lang="en-IS"/>
              <a:t>04</a:t>
            </a:r>
          </a:p>
        </p:txBody>
      </p:sp>
      <p:sp>
        <p:nvSpPr>
          <p:cNvPr id="32" name="Text Placeholder 20">
            <a:extLst>
              <a:ext uri="{FF2B5EF4-FFF2-40B4-BE49-F238E27FC236}">
                <a16:creationId xmlns:a16="http://schemas.microsoft.com/office/drawing/2014/main" id="{95894305-3952-5B4B-9E01-7E6A1F0D43D3}"/>
              </a:ext>
            </a:extLst>
          </p:cNvPr>
          <p:cNvSpPr>
            <a:spLocks noGrp="1"/>
          </p:cNvSpPr>
          <p:nvPr>
            <p:ph type="body" sz="quarter" idx="18" hasCustomPrompt="1"/>
          </p:nvPr>
        </p:nvSpPr>
        <p:spPr>
          <a:xfrm>
            <a:off x="4212334" y="3468054"/>
            <a:ext cx="5116829" cy="260539"/>
          </a:xfrm>
        </p:spPr>
        <p:txBody>
          <a:bodyPr anchor="ctr">
            <a:normAutofit/>
          </a:bodyPr>
          <a:lstStyle>
            <a:lvl1pPr marL="0" indent="0">
              <a:buNone/>
              <a:defRPr sz="1800"/>
            </a:lvl1pPr>
          </a:lstStyle>
          <a:p>
            <a:pPr lvl="0"/>
            <a:r>
              <a:rPr lang="en-GB" err="1"/>
              <a:t>Smelltu</a:t>
            </a:r>
            <a:r>
              <a:rPr lang="en-GB"/>
              <a:t> </a:t>
            </a:r>
            <a:r>
              <a:rPr lang="en-GB" err="1"/>
              <a:t>hér</a:t>
            </a:r>
            <a:r>
              <a:rPr lang="en-GB"/>
              <a:t> </a:t>
            </a:r>
            <a:r>
              <a:rPr lang="en-GB" err="1"/>
              <a:t>til</a:t>
            </a:r>
            <a:r>
              <a:rPr lang="en-GB"/>
              <a:t> </a:t>
            </a:r>
            <a:r>
              <a:rPr lang="en-GB" err="1"/>
              <a:t>að</a:t>
            </a:r>
            <a:r>
              <a:rPr lang="en-GB"/>
              <a:t> </a:t>
            </a:r>
            <a:r>
              <a:rPr lang="en-GB" err="1"/>
              <a:t>breyta</a:t>
            </a:r>
            <a:r>
              <a:rPr lang="en-GB"/>
              <a:t> </a:t>
            </a:r>
            <a:r>
              <a:rPr lang="en-GB" err="1"/>
              <a:t>texta</a:t>
            </a:r>
            <a:endParaRPr lang="en-IS"/>
          </a:p>
        </p:txBody>
      </p:sp>
      <p:sp>
        <p:nvSpPr>
          <p:cNvPr id="33" name="Text Placeholder 20">
            <a:extLst>
              <a:ext uri="{FF2B5EF4-FFF2-40B4-BE49-F238E27FC236}">
                <a16:creationId xmlns:a16="http://schemas.microsoft.com/office/drawing/2014/main" id="{0264558B-8DB5-DD4F-B295-178B4418F4A1}"/>
              </a:ext>
            </a:extLst>
          </p:cNvPr>
          <p:cNvSpPr>
            <a:spLocks noGrp="1"/>
          </p:cNvSpPr>
          <p:nvPr>
            <p:ph type="body" sz="quarter" idx="19" hasCustomPrompt="1"/>
          </p:nvPr>
        </p:nvSpPr>
        <p:spPr>
          <a:xfrm>
            <a:off x="4212334" y="4430523"/>
            <a:ext cx="5116829" cy="260539"/>
          </a:xfrm>
        </p:spPr>
        <p:txBody>
          <a:bodyPr anchor="ctr">
            <a:normAutofit/>
          </a:bodyPr>
          <a:lstStyle>
            <a:lvl1pPr marL="0" indent="0">
              <a:buNone/>
              <a:defRPr sz="1800"/>
            </a:lvl1pPr>
          </a:lstStyle>
          <a:p>
            <a:pPr lvl="0"/>
            <a:r>
              <a:rPr lang="en-GB" err="1"/>
              <a:t>Smelltu</a:t>
            </a:r>
            <a:r>
              <a:rPr lang="en-GB"/>
              <a:t> </a:t>
            </a:r>
            <a:r>
              <a:rPr lang="en-GB" err="1"/>
              <a:t>hér</a:t>
            </a:r>
            <a:r>
              <a:rPr lang="en-GB"/>
              <a:t> </a:t>
            </a:r>
            <a:r>
              <a:rPr lang="en-GB" err="1"/>
              <a:t>til</a:t>
            </a:r>
            <a:r>
              <a:rPr lang="en-GB"/>
              <a:t> </a:t>
            </a:r>
            <a:r>
              <a:rPr lang="en-GB" err="1"/>
              <a:t>að</a:t>
            </a:r>
            <a:r>
              <a:rPr lang="en-GB"/>
              <a:t> </a:t>
            </a:r>
            <a:r>
              <a:rPr lang="en-GB" err="1"/>
              <a:t>breyta</a:t>
            </a:r>
            <a:r>
              <a:rPr lang="en-GB"/>
              <a:t> </a:t>
            </a:r>
            <a:r>
              <a:rPr lang="en-GB" err="1"/>
              <a:t>texta</a:t>
            </a:r>
            <a:endParaRPr lang="en-IS"/>
          </a:p>
        </p:txBody>
      </p:sp>
      <p:sp>
        <p:nvSpPr>
          <p:cNvPr id="34" name="Text Placeholder 20">
            <a:extLst>
              <a:ext uri="{FF2B5EF4-FFF2-40B4-BE49-F238E27FC236}">
                <a16:creationId xmlns:a16="http://schemas.microsoft.com/office/drawing/2014/main" id="{4F489CD1-55F9-9A4D-ACAF-69D337F66815}"/>
              </a:ext>
            </a:extLst>
          </p:cNvPr>
          <p:cNvSpPr>
            <a:spLocks noGrp="1"/>
          </p:cNvSpPr>
          <p:nvPr>
            <p:ph type="body" sz="quarter" idx="20" hasCustomPrompt="1"/>
          </p:nvPr>
        </p:nvSpPr>
        <p:spPr>
          <a:xfrm>
            <a:off x="4212334" y="5392992"/>
            <a:ext cx="5116829" cy="260539"/>
          </a:xfrm>
        </p:spPr>
        <p:txBody>
          <a:bodyPr anchor="ctr">
            <a:normAutofit/>
          </a:bodyPr>
          <a:lstStyle>
            <a:lvl1pPr marL="0" indent="0">
              <a:buNone/>
              <a:defRPr sz="1800"/>
            </a:lvl1pPr>
          </a:lstStyle>
          <a:p>
            <a:pPr lvl="0"/>
            <a:r>
              <a:rPr lang="en-GB" err="1"/>
              <a:t>Smelltu</a:t>
            </a:r>
            <a:r>
              <a:rPr lang="en-GB"/>
              <a:t> </a:t>
            </a:r>
            <a:r>
              <a:rPr lang="en-GB" err="1"/>
              <a:t>hér</a:t>
            </a:r>
            <a:r>
              <a:rPr lang="en-GB"/>
              <a:t> </a:t>
            </a:r>
            <a:r>
              <a:rPr lang="en-GB" err="1"/>
              <a:t>til</a:t>
            </a:r>
            <a:r>
              <a:rPr lang="en-GB"/>
              <a:t> </a:t>
            </a:r>
            <a:r>
              <a:rPr lang="en-GB" err="1"/>
              <a:t>að</a:t>
            </a:r>
            <a:r>
              <a:rPr lang="en-GB"/>
              <a:t> </a:t>
            </a:r>
            <a:r>
              <a:rPr lang="en-GB" err="1"/>
              <a:t>breyta</a:t>
            </a:r>
            <a:r>
              <a:rPr lang="en-GB"/>
              <a:t> </a:t>
            </a:r>
            <a:r>
              <a:rPr lang="en-GB" err="1"/>
              <a:t>texta</a:t>
            </a:r>
            <a:endParaRPr lang="en-IS"/>
          </a:p>
        </p:txBody>
      </p:sp>
      <p:sp>
        <p:nvSpPr>
          <p:cNvPr id="35" name="Text Placeholder 20">
            <a:extLst>
              <a:ext uri="{FF2B5EF4-FFF2-40B4-BE49-F238E27FC236}">
                <a16:creationId xmlns:a16="http://schemas.microsoft.com/office/drawing/2014/main" id="{63226FF3-D176-6140-B22F-346F56ECA442}"/>
              </a:ext>
            </a:extLst>
          </p:cNvPr>
          <p:cNvSpPr>
            <a:spLocks noGrp="1"/>
          </p:cNvSpPr>
          <p:nvPr>
            <p:ph type="body" sz="quarter" idx="21" hasCustomPrompt="1"/>
          </p:nvPr>
        </p:nvSpPr>
        <p:spPr>
          <a:xfrm>
            <a:off x="4212333" y="2166938"/>
            <a:ext cx="5116829" cy="260539"/>
          </a:xfrm>
        </p:spPr>
        <p:txBody>
          <a:bodyPr anchor="ctr">
            <a:normAutofit/>
          </a:bodyPr>
          <a:lstStyle>
            <a:lvl1pPr marL="0" indent="0">
              <a:buNone/>
              <a:defRPr sz="1800" b="1">
                <a:solidFill>
                  <a:schemeClr val="tx1"/>
                </a:solidFill>
              </a:defRPr>
            </a:lvl1pPr>
          </a:lstStyle>
          <a:p>
            <a:pPr lvl="0"/>
            <a:r>
              <a:rPr lang="en-GB" err="1"/>
              <a:t>Smelltu</a:t>
            </a:r>
            <a:r>
              <a:rPr lang="en-GB"/>
              <a:t> </a:t>
            </a:r>
            <a:r>
              <a:rPr lang="en-GB" err="1"/>
              <a:t>hér</a:t>
            </a:r>
            <a:r>
              <a:rPr lang="en-GB"/>
              <a:t> </a:t>
            </a:r>
            <a:r>
              <a:rPr lang="en-GB" err="1"/>
              <a:t>til</a:t>
            </a:r>
            <a:r>
              <a:rPr lang="en-GB"/>
              <a:t> </a:t>
            </a:r>
            <a:r>
              <a:rPr lang="en-GB" err="1"/>
              <a:t>að</a:t>
            </a:r>
            <a:r>
              <a:rPr lang="en-GB"/>
              <a:t> </a:t>
            </a:r>
            <a:r>
              <a:rPr lang="en-GB" err="1"/>
              <a:t>breyta</a:t>
            </a:r>
            <a:r>
              <a:rPr lang="en-GB"/>
              <a:t> </a:t>
            </a:r>
            <a:r>
              <a:rPr lang="en-GB" err="1"/>
              <a:t>fyrirsögn</a:t>
            </a:r>
            <a:endParaRPr lang="en-IS"/>
          </a:p>
        </p:txBody>
      </p:sp>
      <p:sp>
        <p:nvSpPr>
          <p:cNvPr id="36" name="Text Placeholder 20">
            <a:extLst>
              <a:ext uri="{FF2B5EF4-FFF2-40B4-BE49-F238E27FC236}">
                <a16:creationId xmlns:a16="http://schemas.microsoft.com/office/drawing/2014/main" id="{4EC7FC94-88C0-AA44-8B23-592E09D7E0FE}"/>
              </a:ext>
            </a:extLst>
          </p:cNvPr>
          <p:cNvSpPr>
            <a:spLocks noGrp="1"/>
          </p:cNvSpPr>
          <p:nvPr>
            <p:ph type="body" sz="quarter" idx="22" hasCustomPrompt="1"/>
          </p:nvPr>
        </p:nvSpPr>
        <p:spPr>
          <a:xfrm>
            <a:off x="4212333" y="3126169"/>
            <a:ext cx="5116829" cy="260539"/>
          </a:xfrm>
        </p:spPr>
        <p:txBody>
          <a:bodyPr anchor="ctr">
            <a:normAutofit/>
          </a:bodyPr>
          <a:lstStyle>
            <a:lvl1pPr marL="0" indent="0">
              <a:buNone/>
              <a:defRPr sz="1800" b="1">
                <a:solidFill>
                  <a:schemeClr val="tx1"/>
                </a:solidFill>
              </a:defRPr>
            </a:lvl1pPr>
          </a:lstStyle>
          <a:p>
            <a:pPr lvl="0"/>
            <a:r>
              <a:rPr lang="en-GB" err="1"/>
              <a:t>Smelltu</a:t>
            </a:r>
            <a:r>
              <a:rPr lang="en-GB"/>
              <a:t> </a:t>
            </a:r>
            <a:r>
              <a:rPr lang="en-GB" err="1"/>
              <a:t>hér</a:t>
            </a:r>
            <a:r>
              <a:rPr lang="en-GB"/>
              <a:t> </a:t>
            </a:r>
            <a:r>
              <a:rPr lang="en-GB" err="1"/>
              <a:t>til</a:t>
            </a:r>
            <a:r>
              <a:rPr lang="en-GB"/>
              <a:t> </a:t>
            </a:r>
            <a:r>
              <a:rPr lang="en-GB" err="1"/>
              <a:t>að</a:t>
            </a:r>
            <a:r>
              <a:rPr lang="en-GB"/>
              <a:t> </a:t>
            </a:r>
            <a:r>
              <a:rPr lang="en-GB" err="1"/>
              <a:t>breyta</a:t>
            </a:r>
            <a:r>
              <a:rPr lang="en-GB"/>
              <a:t> </a:t>
            </a:r>
            <a:r>
              <a:rPr lang="en-GB" err="1"/>
              <a:t>fyrirsögn</a:t>
            </a:r>
            <a:endParaRPr lang="en-IS"/>
          </a:p>
        </p:txBody>
      </p:sp>
      <p:sp>
        <p:nvSpPr>
          <p:cNvPr id="37" name="Text Placeholder 20">
            <a:extLst>
              <a:ext uri="{FF2B5EF4-FFF2-40B4-BE49-F238E27FC236}">
                <a16:creationId xmlns:a16="http://schemas.microsoft.com/office/drawing/2014/main" id="{5D3192F2-E48C-3E41-8EB5-5EE156C019D0}"/>
              </a:ext>
            </a:extLst>
          </p:cNvPr>
          <p:cNvSpPr>
            <a:spLocks noGrp="1"/>
          </p:cNvSpPr>
          <p:nvPr>
            <p:ph type="body" sz="quarter" idx="23" hasCustomPrompt="1"/>
          </p:nvPr>
        </p:nvSpPr>
        <p:spPr>
          <a:xfrm>
            <a:off x="4212333" y="4132104"/>
            <a:ext cx="5116829" cy="260539"/>
          </a:xfrm>
        </p:spPr>
        <p:txBody>
          <a:bodyPr anchor="ctr">
            <a:normAutofit/>
          </a:bodyPr>
          <a:lstStyle>
            <a:lvl1pPr marL="0" indent="0">
              <a:buNone/>
              <a:defRPr sz="1800" b="1">
                <a:solidFill>
                  <a:schemeClr val="tx1"/>
                </a:solidFill>
              </a:defRPr>
            </a:lvl1pPr>
          </a:lstStyle>
          <a:p>
            <a:pPr lvl="0"/>
            <a:r>
              <a:rPr lang="en-GB" err="1"/>
              <a:t>Smelltu</a:t>
            </a:r>
            <a:r>
              <a:rPr lang="en-GB"/>
              <a:t> </a:t>
            </a:r>
            <a:r>
              <a:rPr lang="en-GB" err="1"/>
              <a:t>hér</a:t>
            </a:r>
            <a:r>
              <a:rPr lang="en-GB"/>
              <a:t> </a:t>
            </a:r>
            <a:r>
              <a:rPr lang="en-GB" err="1"/>
              <a:t>til</a:t>
            </a:r>
            <a:r>
              <a:rPr lang="en-GB"/>
              <a:t> </a:t>
            </a:r>
            <a:r>
              <a:rPr lang="en-GB" err="1"/>
              <a:t>að</a:t>
            </a:r>
            <a:r>
              <a:rPr lang="en-GB"/>
              <a:t> </a:t>
            </a:r>
            <a:r>
              <a:rPr lang="en-GB" err="1"/>
              <a:t>breyta</a:t>
            </a:r>
            <a:r>
              <a:rPr lang="en-GB"/>
              <a:t> </a:t>
            </a:r>
            <a:r>
              <a:rPr lang="en-GB" err="1"/>
              <a:t>fyrirsögn</a:t>
            </a:r>
            <a:endParaRPr lang="en-IS"/>
          </a:p>
        </p:txBody>
      </p:sp>
      <p:sp>
        <p:nvSpPr>
          <p:cNvPr id="38" name="Text Placeholder 20">
            <a:extLst>
              <a:ext uri="{FF2B5EF4-FFF2-40B4-BE49-F238E27FC236}">
                <a16:creationId xmlns:a16="http://schemas.microsoft.com/office/drawing/2014/main" id="{6D3FE296-BF66-9745-AA14-6AF08685C4CA}"/>
              </a:ext>
            </a:extLst>
          </p:cNvPr>
          <p:cNvSpPr>
            <a:spLocks noGrp="1"/>
          </p:cNvSpPr>
          <p:nvPr>
            <p:ph type="body" sz="quarter" idx="24" hasCustomPrompt="1"/>
          </p:nvPr>
        </p:nvSpPr>
        <p:spPr>
          <a:xfrm>
            <a:off x="4212333" y="5054345"/>
            <a:ext cx="5116829" cy="260539"/>
          </a:xfrm>
        </p:spPr>
        <p:txBody>
          <a:bodyPr anchor="ctr">
            <a:normAutofit/>
          </a:bodyPr>
          <a:lstStyle>
            <a:lvl1pPr marL="0" indent="0">
              <a:buNone/>
              <a:defRPr sz="1800" b="1">
                <a:solidFill>
                  <a:schemeClr val="tx1"/>
                </a:solidFill>
              </a:defRPr>
            </a:lvl1pPr>
          </a:lstStyle>
          <a:p>
            <a:pPr lvl="0"/>
            <a:r>
              <a:rPr lang="en-GB" err="1"/>
              <a:t>Smelltu</a:t>
            </a:r>
            <a:r>
              <a:rPr lang="en-GB"/>
              <a:t> </a:t>
            </a:r>
            <a:r>
              <a:rPr lang="en-GB" err="1"/>
              <a:t>hér</a:t>
            </a:r>
            <a:r>
              <a:rPr lang="en-GB"/>
              <a:t> </a:t>
            </a:r>
            <a:r>
              <a:rPr lang="en-GB" err="1"/>
              <a:t>til</a:t>
            </a:r>
            <a:r>
              <a:rPr lang="en-GB"/>
              <a:t> </a:t>
            </a:r>
            <a:r>
              <a:rPr lang="en-GB" err="1"/>
              <a:t>að</a:t>
            </a:r>
            <a:r>
              <a:rPr lang="en-GB"/>
              <a:t> </a:t>
            </a:r>
            <a:r>
              <a:rPr lang="en-GB" err="1"/>
              <a:t>breyta</a:t>
            </a:r>
            <a:r>
              <a:rPr lang="en-GB"/>
              <a:t> </a:t>
            </a:r>
            <a:r>
              <a:rPr lang="en-GB" err="1"/>
              <a:t>fyrirsögn</a:t>
            </a:r>
            <a:endParaRPr lang="en-IS"/>
          </a:p>
        </p:txBody>
      </p:sp>
      <p:cxnSp>
        <p:nvCxnSpPr>
          <p:cNvPr id="18" name="Straight Connector 17">
            <a:extLst>
              <a:ext uri="{FF2B5EF4-FFF2-40B4-BE49-F238E27FC236}">
                <a16:creationId xmlns:a16="http://schemas.microsoft.com/office/drawing/2014/main" id="{3EE01D91-78C1-E04D-80C2-814BD96CB436}"/>
              </a:ext>
            </a:extLst>
          </p:cNvPr>
          <p:cNvCxnSpPr>
            <a:cxnSpLocks/>
          </p:cNvCxnSpPr>
          <p:nvPr userDrawn="1"/>
        </p:nvCxnSpPr>
        <p:spPr>
          <a:xfrm>
            <a:off x="2862835" y="2953512"/>
            <a:ext cx="6466327"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B62C0B67-AEA3-5C48-BC9B-2B50226F5BED}"/>
              </a:ext>
            </a:extLst>
          </p:cNvPr>
          <p:cNvCxnSpPr>
            <a:cxnSpLocks/>
          </p:cNvCxnSpPr>
          <p:nvPr userDrawn="1"/>
        </p:nvCxnSpPr>
        <p:spPr>
          <a:xfrm>
            <a:off x="2862835" y="3928872"/>
            <a:ext cx="6466327"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496F5A1E-58B1-C045-A4F4-BC7CF1A98723}"/>
              </a:ext>
            </a:extLst>
          </p:cNvPr>
          <p:cNvCxnSpPr>
            <a:cxnSpLocks/>
          </p:cNvCxnSpPr>
          <p:nvPr userDrawn="1"/>
        </p:nvCxnSpPr>
        <p:spPr>
          <a:xfrm>
            <a:off x="2862835" y="4885944"/>
            <a:ext cx="6466327"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014195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fnisyfirlit02">
    <p:bg>
      <p:bgPr>
        <a:solidFill>
          <a:schemeClr val="tx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32FD668-4C22-C645-BE53-8CA9BE331BA9}"/>
              </a:ext>
            </a:extLst>
          </p:cNvPr>
          <p:cNvSpPr/>
          <p:nvPr userDrawn="1"/>
        </p:nvSpPr>
        <p:spPr>
          <a:xfrm>
            <a:off x="320948" y="308837"/>
            <a:ext cx="557117" cy="77701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sp>
        <p:nvSpPr>
          <p:cNvPr id="2" name="Title 1">
            <a:extLst>
              <a:ext uri="{FF2B5EF4-FFF2-40B4-BE49-F238E27FC236}">
                <a16:creationId xmlns:a16="http://schemas.microsoft.com/office/drawing/2014/main" id="{0A4F638E-5140-0A43-806E-BE0AE2A8004B}"/>
              </a:ext>
            </a:extLst>
          </p:cNvPr>
          <p:cNvSpPr>
            <a:spLocks noGrp="1"/>
          </p:cNvSpPr>
          <p:nvPr>
            <p:ph type="title" hasCustomPrompt="1"/>
          </p:nvPr>
        </p:nvSpPr>
        <p:spPr>
          <a:xfrm>
            <a:off x="1127125" y="365125"/>
            <a:ext cx="10226674" cy="720725"/>
          </a:xfrm>
          <a:prstGeom prst="rect">
            <a:avLst/>
          </a:prstGeom>
        </p:spPr>
        <p:txBody>
          <a:bodyPr/>
          <a:lstStyle>
            <a:lvl1pPr>
              <a:defRPr>
                <a:solidFill>
                  <a:schemeClr val="tx1"/>
                </a:solidFill>
              </a:defRPr>
            </a:lvl1pPr>
          </a:lstStyle>
          <a:p>
            <a:r>
              <a:rPr lang="en-GB" err="1"/>
              <a:t>Smelltu</a:t>
            </a:r>
            <a:r>
              <a:rPr lang="en-GB"/>
              <a:t> </a:t>
            </a:r>
            <a:r>
              <a:rPr lang="en-GB" err="1"/>
              <a:t>hér</a:t>
            </a:r>
            <a:r>
              <a:rPr lang="en-GB"/>
              <a:t> </a:t>
            </a:r>
            <a:r>
              <a:rPr lang="en-GB" err="1"/>
              <a:t>til</a:t>
            </a:r>
            <a:r>
              <a:rPr lang="en-GB"/>
              <a:t> </a:t>
            </a:r>
            <a:r>
              <a:rPr lang="en-GB" err="1"/>
              <a:t>að</a:t>
            </a:r>
            <a:r>
              <a:rPr lang="en-GB"/>
              <a:t> </a:t>
            </a:r>
            <a:r>
              <a:rPr lang="en-GB" err="1"/>
              <a:t>breyta</a:t>
            </a:r>
            <a:r>
              <a:rPr lang="en-GB"/>
              <a:t> </a:t>
            </a:r>
            <a:r>
              <a:rPr lang="en-GB" err="1"/>
              <a:t>fyrirsögn</a:t>
            </a:r>
            <a:endParaRPr lang="en-IS"/>
          </a:p>
        </p:txBody>
      </p:sp>
      <p:sp>
        <p:nvSpPr>
          <p:cNvPr id="21" name="Text Placeholder 20">
            <a:extLst>
              <a:ext uri="{FF2B5EF4-FFF2-40B4-BE49-F238E27FC236}">
                <a16:creationId xmlns:a16="http://schemas.microsoft.com/office/drawing/2014/main" id="{AD8E14EA-7F3C-8F4A-9D1B-93ED8C93FA80}"/>
              </a:ext>
            </a:extLst>
          </p:cNvPr>
          <p:cNvSpPr>
            <a:spLocks noGrp="1"/>
          </p:cNvSpPr>
          <p:nvPr>
            <p:ph type="body" sz="quarter" idx="10" hasCustomPrompt="1"/>
          </p:nvPr>
        </p:nvSpPr>
        <p:spPr>
          <a:xfrm>
            <a:off x="4212335" y="2505585"/>
            <a:ext cx="5116829" cy="260539"/>
          </a:xfrm>
        </p:spPr>
        <p:txBody>
          <a:bodyPr anchor="ctr">
            <a:noAutofit/>
          </a:bodyPr>
          <a:lstStyle>
            <a:lvl1pPr marL="0" indent="0">
              <a:buNone/>
              <a:defRPr sz="1400">
                <a:solidFill>
                  <a:schemeClr val="tx1"/>
                </a:solidFill>
              </a:defRPr>
            </a:lvl1pPr>
          </a:lstStyle>
          <a:p>
            <a:pPr lvl="0"/>
            <a:r>
              <a:rPr lang="en-GB" err="1"/>
              <a:t>Smelltu</a:t>
            </a:r>
            <a:r>
              <a:rPr lang="en-GB"/>
              <a:t> </a:t>
            </a:r>
            <a:r>
              <a:rPr lang="en-GB" err="1"/>
              <a:t>hér</a:t>
            </a:r>
            <a:r>
              <a:rPr lang="en-GB"/>
              <a:t> </a:t>
            </a:r>
            <a:r>
              <a:rPr lang="en-GB" err="1"/>
              <a:t>til</a:t>
            </a:r>
            <a:r>
              <a:rPr lang="en-GB"/>
              <a:t> </a:t>
            </a:r>
            <a:r>
              <a:rPr lang="en-GB" err="1"/>
              <a:t>að</a:t>
            </a:r>
            <a:r>
              <a:rPr lang="en-GB"/>
              <a:t> </a:t>
            </a:r>
            <a:r>
              <a:rPr lang="en-GB" err="1"/>
              <a:t>breyta</a:t>
            </a:r>
            <a:r>
              <a:rPr lang="en-GB"/>
              <a:t> </a:t>
            </a:r>
            <a:r>
              <a:rPr lang="en-GB" err="1"/>
              <a:t>texta</a:t>
            </a:r>
            <a:endParaRPr lang="en-IS"/>
          </a:p>
        </p:txBody>
      </p:sp>
      <p:sp>
        <p:nvSpPr>
          <p:cNvPr id="16" name="Text Placeholder 15">
            <a:extLst>
              <a:ext uri="{FF2B5EF4-FFF2-40B4-BE49-F238E27FC236}">
                <a16:creationId xmlns:a16="http://schemas.microsoft.com/office/drawing/2014/main" id="{06F2F117-CF9B-2443-BA14-E102DD75689D}"/>
              </a:ext>
            </a:extLst>
          </p:cNvPr>
          <p:cNvSpPr>
            <a:spLocks noGrp="1"/>
          </p:cNvSpPr>
          <p:nvPr>
            <p:ph type="body" sz="quarter" idx="14" hasCustomPrompt="1"/>
          </p:nvPr>
        </p:nvSpPr>
        <p:spPr>
          <a:xfrm>
            <a:off x="2862835" y="2166938"/>
            <a:ext cx="794766" cy="599186"/>
          </a:xfrm>
        </p:spPr>
        <p:txBody>
          <a:bodyPr>
            <a:normAutofit/>
          </a:bodyPr>
          <a:lstStyle>
            <a:lvl1pPr marL="0" indent="0">
              <a:buNone/>
              <a:defRPr sz="4000" b="1">
                <a:solidFill>
                  <a:schemeClr val="tx1"/>
                </a:solidFill>
              </a:defRPr>
            </a:lvl1pPr>
          </a:lstStyle>
          <a:p>
            <a:pPr lvl="0"/>
            <a:r>
              <a:rPr lang="en-IS"/>
              <a:t>01</a:t>
            </a:r>
          </a:p>
        </p:txBody>
      </p:sp>
      <p:sp>
        <p:nvSpPr>
          <p:cNvPr id="29" name="Text Placeholder 15">
            <a:extLst>
              <a:ext uri="{FF2B5EF4-FFF2-40B4-BE49-F238E27FC236}">
                <a16:creationId xmlns:a16="http://schemas.microsoft.com/office/drawing/2014/main" id="{537A1C8F-3BB9-CE4F-A15B-059292B7DAC4}"/>
              </a:ext>
            </a:extLst>
          </p:cNvPr>
          <p:cNvSpPr>
            <a:spLocks noGrp="1"/>
          </p:cNvSpPr>
          <p:nvPr>
            <p:ph type="body" sz="quarter" idx="15" hasCustomPrompt="1"/>
          </p:nvPr>
        </p:nvSpPr>
        <p:spPr>
          <a:xfrm>
            <a:off x="2862835" y="3129407"/>
            <a:ext cx="794766" cy="599186"/>
          </a:xfrm>
        </p:spPr>
        <p:txBody>
          <a:bodyPr>
            <a:normAutofit/>
          </a:bodyPr>
          <a:lstStyle>
            <a:lvl1pPr marL="0" indent="0">
              <a:buNone/>
              <a:defRPr sz="4000" b="1">
                <a:solidFill>
                  <a:schemeClr val="tx1"/>
                </a:solidFill>
              </a:defRPr>
            </a:lvl1pPr>
          </a:lstStyle>
          <a:p>
            <a:pPr lvl="0"/>
            <a:r>
              <a:rPr lang="en-IS"/>
              <a:t>02</a:t>
            </a:r>
          </a:p>
        </p:txBody>
      </p:sp>
      <p:sp>
        <p:nvSpPr>
          <p:cNvPr id="30" name="Text Placeholder 15">
            <a:extLst>
              <a:ext uri="{FF2B5EF4-FFF2-40B4-BE49-F238E27FC236}">
                <a16:creationId xmlns:a16="http://schemas.microsoft.com/office/drawing/2014/main" id="{A904E1F1-AE23-D948-8A3A-5697ED54D496}"/>
              </a:ext>
            </a:extLst>
          </p:cNvPr>
          <p:cNvSpPr>
            <a:spLocks noGrp="1"/>
          </p:cNvSpPr>
          <p:nvPr>
            <p:ph type="body" sz="quarter" idx="16" hasCustomPrompt="1"/>
          </p:nvPr>
        </p:nvSpPr>
        <p:spPr>
          <a:xfrm>
            <a:off x="2862835" y="4091876"/>
            <a:ext cx="794766" cy="599186"/>
          </a:xfrm>
        </p:spPr>
        <p:txBody>
          <a:bodyPr>
            <a:normAutofit/>
          </a:bodyPr>
          <a:lstStyle>
            <a:lvl1pPr marL="0" indent="0">
              <a:buNone/>
              <a:defRPr sz="4000" b="1">
                <a:solidFill>
                  <a:schemeClr val="tx1"/>
                </a:solidFill>
              </a:defRPr>
            </a:lvl1pPr>
          </a:lstStyle>
          <a:p>
            <a:pPr lvl="0"/>
            <a:r>
              <a:rPr lang="en-IS"/>
              <a:t>03</a:t>
            </a:r>
          </a:p>
        </p:txBody>
      </p:sp>
      <p:sp>
        <p:nvSpPr>
          <p:cNvPr id="31" name="Text Placeholder 15">
            <a:extLst>
              <a:ext uri="{FF2B5EF4-FFF2-40B4-BE49-F238E27FC236}">
                <a16:creationId xmlns:a16="http://schemas.microsoft.com/office/drawing/2014/main" id="{B8FF22C8-57BD-1E47-89FE-25806FB12A11}"/>
              </a:ext>
            </a:extLst>
          </p:cNvPr>
          <p:cNvSpPr>
            <a:spLocks noGrp="1"/>
          </p:cNvSpPr>
          <p:nvPr>
            <p:ph type="body" sz="quarter" idx="17" hasCustomPrompt="1"/>
          </p:nvPr>
        </p:nvSpPr>
        <p:spPr>
          <a:xfrm>
            <a:off x="2862835" y="5054345"/>
            <a:ext cx="794766" cy="599186"/>
          </a:xfrm>
        </p:spPr>
        <p:txBody>
          <a:bodyPr>
            <a:normAutofit/>
          </a:bodyPr>
          <a:lstStyle>
            <a:lvl1pPr marL="0" indent="0">
              <a:buNone/>
              <a:defRPr sz="4000" b="1">
                <a:solidFill>
                  <a:schemeClr val="tx1"/>
                </a:solidFill>
              </a:defRPr>
            </a:lvl1pPr>
          </a:lstStyle>
          <a:p>
            <a:pPr lvl="0"/>
            <a:r>
              <a:rPr lang="en-IS"/>
              <a:t>04</a:t>
            </a:r>
          </a:p>
        </p:txBody>
      </p:sp>
      <p:sp>
        <p:nvSpPr>
          <p:cNvPr id="32" name="Text Placeholder 20">
            <a:extLst>
              <a:ext uri="{FF2B5EF4-FFF2-40B4-BE49-F238E27FC236}">
                <a16:creationId xmlns:a16="http://schemas.microsoft.com/office/drawing/2014/main" id="{95894305-3952-5B4B-9E01-7E6A1F0D43D3}"/>
              </a:ext>
            </a:extLst>
          </p:cNvPr>
          <p:cNvSpPr>
            <a:spLocks noGrp="1"/>
          </p:cNvSpPr>
          <p:nvPr>
            <p:ph type="body" sz="quarter" idx="18" hasCustomPrompt="1"/>
          </p:nvPr>
        </p:nvSpPr>
        <p:spPr>
          <a:xfrm>
            <a:off x="4212334" y="3468054"/>
            <a:ext cx="5116829" cy="260539"/>
          </a:xfrm>
        </p:spPr>
        <p:txBody>
          <a:bodyPr anchor="ctr">
            <a:noAutofit/>
          </a:bodyPr>
          <a:lstStyle>
            <a:lvl1pPr marL="0" indent="0">
              <a:buNone/>
              <a:defRPr sz="1600">
                <a:solidFill>
                  <a:schemeClr val="tx1"/>
                </a:solidFill>
              </a:defRPr>
            </a:lvl1pPr>
          </a:lstStyle>
          <a:p>
            <a:pPr lvl="0"/>
            <a:r>
              <a:rPr lang="en-GB" err="1"/>
              <a:t>Smelltu</a:t>
            </a:r>
            <a:r>
              <a:rPr lang="en-GB"/>
              <a:t> </a:t>
            </a:r>
            <a:r>
              <a:rPr lang="en-GB" err="1"/>
              <a:t>hér</a:t>
            </a:r>
            <a:r>
              <a:rPr lang="en-GB"/>
              <a:t> </a:t>
            </a:r>
            <a:r>
              <a:rPr lang="en-GB" err="1"/>
              <a:t>til</a:t>
            </a:r>
            <a:r>
              <a:rPr lang="en-GB"/>
              <a:t> </a:t>
            </a:r>
            <a:r>
              <a:rPr lang="en-GB" err="1"/>
              <a:t>að</a:t>
            </a:r>
            <a:r>
              <a:rPr lang="en-GB"/>
              <a:t> </a:t>
            </a:r>
            <a:r>
              <a:rPr lang="en-GB" err="1"/>
              <a:t>breyta</a:t>
            </a:r>
            <a:r>
              <a:rPr lang="en-GB"/>
              <a:t> </a:t>
            </a:r>
            <a:r>
              <a:rPr lang="en-GB" err="1"/>
              <a:t>texta</a:t>
            </a:r>
            <a:endParaRPr lang="en-IS"/>
          </a:p>
        </p:txBody>
      </p:sp>
      <p:sp>
        <p:nvSpPr>
          <p:cNvPr id="33" name="Text Placeholder 20">
            <a:extLst>
              <a:ext uri="{FF2B5EF4-FFF2-40B4-BE49-F238E27FC236}">
                <a16:creationId xmlns:a16="http://schemas.microsoft.com/office/drawing/2014/main" id="{0264558B-8DB5-DD4F-B295-178B4418F4A1}"/>
              </a:ext>
            </a:extLst>
          </p:cNvPr>
          <p:cNvSpPr>
            <a:spLocks noGrp="1"/>
          </p:cNvSpPr>
          <p:nvPr>
            <p:ph type="body" sz="quarter" idx="19" hasCustomPrompt="1"/>
          </p:nvPr>
        </p:nvSpPr>
        <p:spPr>
          <a:xfrm>
            <a:off x="4212334" y="4430523"/>
            <a:ext cx="5116829" cy="260539"/>
          </a:xfrm>
        </p:spPr>
        <p:txBody>
          <a:bodyPr anchor="ctr">
            <a:normAutofit/>
          </a:bodyPr>
          <a:lstStyle>
            <a:lvl1pPr marL="0" indent="0">
              <a:buNone/>
              <a:defRPr sz="1600">
                <a:solidFill>
                  <a:schemeClr val="tx1"/>
                </a:solidFill>
              </a:defRPr>
            </a:lvl1pPr>
          </a:lstStyle>
          <a:p>
            <a:pPr lvl="0"/>
            <a:r>
              <a:rPr lang="en-GB" err="1"/>
              <a:t>Smelltu</a:t>
            </a:r>
            <a:r>
              <a:rPr lang="en-GB"/>
              <a:t> </a:t>
            </a:r>
            <a:r>
              <a:rPr lang="en-GB" err="1"/>
              <a:t>hér</a:t>
            </a:r>
            <a:r>
              <a:rPr lang="en-GB"/>
              <a:t> </a:t>
            </a:r>
            <a:r>
              <a:rPr lang="en-GB" err="1"/>
              <a:t>til</a:t>
            </a:r>
            <a:r>
              <a:rPr lang="en-GB"/>
              <a:t> </a:t>
            </a:r>
            <a:r>
              <a:rPr lang="en-GB" err="1"/>
              <a:t>að</a:t>
            </a:r>
            <a:r>
              <a:rPr lang="en-GB"/>
              <a:t> </a:t>
            </a:r>
            <a:r>
              <a:rPr lang="en-GB" err="1"/>
              <a:t>breyta</a:t>
            </a:r>
            <a:r>
              <a:rPr lang="en-GB"/>
              <a:t> </a:t>
            </a:r>
            <a:r>
              <a:rPr lang="en-GB" err="1"/>
              <a:t>texta</a:t>
            </a:r>
            <a:endParaRPr lang="en-IS"/>
          </a:p>
        </p:txBody>
      </p:sp>
      <p:sp>
        <p:nvSpPr>
          <p:cNvPr id="34" name="Text Placeholder 20">
            <a:extLst>
              <a:ext uri="{FF2B5EF4-FFF2-40B4-BE49-F238E27FC236}">
                <a16:creationId xmlns:a16="http://schemas.microsoft.com/office/drawing/2014/main" id="{4F489CD1-55F9-9A4D-ACAF-69D337F66815}"/>
              </a:ext>
            </a:extLst>
          </p:cNvPr>
          <p:cNvSpPr>
            <a:spLocks noGrp="1"/>
          </p:cNvSpPr>
          <p:nvPr>
            <p:ph type="body" sz="quarter" idx="20" hasCustomPrompt="1"/>
          </p:nvPr>
        </p:nvSpPr>
        <p:spPr>
          <a:xfrm>
            <a:off x="4212334" y="5392992"/>
            <a:ext cx="5116829" cy="260539"/>
          </a:xfrm>
        </p:spPr>
        <p:txBody>
          <a:bodyPr anchor="ctr">
            <a:noAutofit/>
          </a:bodyPr>
          <a:lstStyle>
            <a:lvl1pPr marL="0" indent="0">
              <a:buNone/>
              <a:defRPr sz="1600">
                <a:solidFill>
                  <a:schemeClr val="tx1"/>
                </a:solidFill>
              </a:defRPr>
            </a:lvl1pPr>
          </a:lstStyle>
          <a:p>
            <a:pPr lvl="0"/>
            <a:r>
              <a:rPr lang="en-GB" err="1"/>
              <a:t>Smelltu</a:t>
            </a:r>
            <a:r>
              <a:rPr lang="en-GB"/>
              <a:t> </a:t>
            </a:r>
            <a:r>
              <a:rPr lang="en-GB" err="1"/>
              <a:t>hér</a:t>
            </a:r>
            <a:r>
              <a:rPr lang="en-GB"/>
              <a:t> </a:t>
            </a:r>
            <a:r>
              <a:rPr lang="en-GB" err="1"/>
              <a:t>til</a:t>
            </a:r>
            <a:r>
              <a:rPr lang="en-GB"/>
              <a:t> </a:t>
            </a:r>
            <a:r>
              <a:rPr lang="en-GB" err="1"/>
              <a:t>að</a:t>
            </a:r>
            <a:r>
              <a:rPr lang="en-GB"/>
              <a:t> </a:t>
            </a:r>
            <a:r>
              <a:rPr lang="en-GB" err="1"/>
              <a:t>breyta</a:t>
            </a:r>
            <a:r>
              <a:rPr lang="en-GB"/>
              <a:t> </a:t>
            </a:r>
            <a:r>
              <a:rPr lang="en-GB" err="1"/>
              <a:t>texta</a:t>
            </a:r>
            <a:endParaRPr lang="en-IS"/>
          </a:p>
        </p:txBody>
      </p:sp>
      <p:sp>
        <p:nvSpPr>
          <p:cNvPr id="35" name="Text Placeholder 20">
            <a:extLst>
              <a:ext uri="{FF2B5EF4-FFF2-40B4-BE49-F238E27FC236}">
                <a16:creationId xmlns:a16="http://schemas.microsoft.com/office/drawing/2014/main" id="{63226FF3-D176-6140-B22F-346F56ECA442}"/>
              </a:ext>
            </a:extLst>
          </p:cNvPr>
          <p:cNvSpPr>
            <a:spLocks noGrp="1"/>
          </p:cNvSpPr>
          <p:nvPr>
            <p:ph type="body" sz="quarter" idx="21" hasCustomPrompt="1"/>
          </p:nvPr>
        </p:nvSpPr>
        <p:spPr>
          <a:xfrm>
            <a:off x="4212333" y="2166938"/>
            <a:ext cx="5116829" cy="260539"/>
          </a:xfrm>
        </p:spPr>
        <p:txBody>
          <a:bodyPr anchor="ctr">
            <a:normAutofit/>
          </a:bodyPr>
          <a:lstStyle>
            <a:lvl1pPr marL="0" indent="0">
              <a:buNone/>
              <a:defRPr sz="1800" b="1">
                <a:solidFill>
                  <a:schemeClr val="tx1"/>
                </a:solidFill>
              </a:defRPr>
            </a:lvl1pPr>
          </a:lstStyle>
          <a:p>
            <a:pPr lvl="0"/>
            <a:r>
              <a:rPr lang="en-GB" err="1"/>
              <a:t>Smelltu</a:t>
            </a:r>
            <a:r>
              <a:rPr lang="en-GB"/>
              <a:t> </a:t>
            </a:r>
            <a:r>
              <a:rPr lang="en-GB" err="1"/>
              <a:t>hér</a:t>
            </a:r>
            <a:r>
              <a:rPr lang="en-GB"/>
              <a:t> </a:t>
            </a:r>
            <a:r>
              <a:rPr lang="en-GB" err="1"/>
              <a:t>til</a:t>
            </a:r>
            <a:r>
              <a:rPr lang="en-GB"/>
              <a:t> </a:t>
            </a:r>
            <a:r>
              <a:rPr lang="en-GB" err="1"/>
              <a:t>að</a:t>
            </a:r>
            <a:r>
              <a:rPr lang="en-GB"/>
              <a:t> </a:t>
            </a:r>
            <a:r>
              <a:rPr lang="en-GB" err="1"/>
              <a:t>breyta</a:t>
            </a:r>
            <a:r>
              <a:rPr lang="en-GB"/>
              <a:t> </a:t>
            </a:r>
            <a:r>
              <a:rPr lang="en-GB" err="1"/>
              <a:t>fyrirsögn</a:t>
            </a:r>
            <a:endParaRPr lang="en-IS"/>
          </a:p>
        </p:txBody>
      </p:sp>
      <p:sp>
        <p:nvSpPr>
          <p:cNvPr id="36" name="Text Placeholder 20">
            <a:extLst>
              <a:ext uri="{FF2B5EF4-FFF2-40B4-BE49-F238E27FC236}">
                <a16:creationId xmlns:a16="http://schemas.microsoft.com/office/drawing/2014/main" id="{4EC7FC94-88C0-AA44-8B23-592E09D7E0FE}"/>
              </a:ext>
            </a:extLst>
          </p:cNvPr>
          <p:cNvSpPr>
            <a:spLocks noGrp="1"/>
          </p:cNvSpPr>
          <p:nvPr>
            <p:ph type="body" sz="quarter" idx="22" hasCustomPrompt="1"/>
          </p:nvPr>
        </p:nvSpPr>
        <p:spPr>
          <a:xfrm>
            <a:off x="4212333" y="3126169"/>
            <a:ext cx="5116829" cy="260539"/>
          </a:xfrm>
        </p:spPr>
        <p:txBody>
          <a:bodyPr anchor="ctr">
            <a:normAutofit/>
          </a:bodyPr>
          <a:lstStyle>
            <a:lvl1pPr marL="0" indent="0">
              <a:buNone/>
              <a:defRPr sz="1800" b="1">
                <a:solidFill>
                  <a:schemeClr val="tx1"/>
                </a:solidFill>
              </a:defRPr>
            </a:lvl1pPr>
          </a:lstStyle>
          <a:p>
            <a:pPr lvl="0"/>
            <a:r>
              <a:rPr lang="en-GB" err="1"/>
              <a:t>Smelltu</a:t>
            </a:r>
            <a:r>
              <a:rPr lang="en-GB"/>
              <a:t> </a:t>
            </a:r>
            <a:r>
              <a:rPr lang="en-GB" err="1"/>
              <a:t>hér</a:t>
            </a:r>
            <a:r>
              <a:rPr lang="en-GB"/>
              <a:t> </a:t>
            </a:r>
            <a:r>
              <a:rPr lang="en-GB" err="1"/>
              <a:t>til</a:t>
            </a:r>
            <a:r>
              <a:rPr lang="en-GB"/>
              <a:t> </a:t>
            </a:r>
            <a:r>
              <a:rPr lang="en-GB" err="1"/>
              <a:t>að</a:t>
            </a:r>
            <a:r>
              <a:rPr lang="en-GB"/>
              <a:t> </a:t>
            </a:r>
            <a:r>
              <a:rPr lang="en-GB" err="1"/>
              <a:t>breyta</a:t>
            </a:r>
            <a:r>
              <a:rPr lang="en-GB"/>
              <a:t> </a:t>
            </a:r>
            <a:r>
              <a:rPr lang="en-GB" err="1"/>
              <a:t>fyrirsögn</a:t>
            </a:r>
            <a:endParaRPr lang="en-IS"/>
          </a:p>
        </p:txBody>
      </p:sp>
      <p:sp>
        <p:nvSpPr>
          <p:cNvPr id="37" name="Text Placeholder 20">
            <a:extLst>
              <a:ext uri="{FF2B5EF4-FFF2-40B4-BE49-F238E27FC236}">
                <a16:creationId xmlns:a16="http://schemas.microsoft.com/office/drawing/2014/main" id="{5D3192F2-E48C-3E41-8EB5-5EE156C019D0}"/>
              </a:ext>
            </a:extLst>
          </p:cNvPr>
          <p:cNvSpPr>
            <a:spLocks noGrp="1"/>
          </p:cNvSpPr>
          <p:nvPr>
            <p:ph type="body" sz="quarter" idx="23" hasCustomPrompt="1"/>
          </p:nvPr>
        </p:nvSpPr>
        <p:spPr>
          <a:xfrm>
            <a:off x="4212333" y="4132104"/>
            <a:ext cx="5116829" cy="260539"/>
          </a:xfrm>
        </p:spPr>
        <p:txBody>
          <a:bodyPr anchor="ctr">
            <a:normAutofit/>
          </a:bodyPr>
          <a:lstStyle>
            <a:lvl1pPr marL="0" indent="0">
              <a:buNone/>
              <a:defRPr sz="1800" b="1">
                <a:solidFill>
                  <a:schemeClr val="tx1"/>
                </a:solidFill>
              </a:defRPr>
            </a:lvl1pPr>
          </a:lstStyle>
          <a:p>
            <a:pPr lvl="0"/>
            <a:r>
              <a:rPr lang="en-GB" err="1"/>
              <a:t>Smelltu</a:t>
            </a:r>
            <a:r>
              <a:rPr lang="en-GB"/>
              <a:t> </a:t>
            </a:r>
            <a:r>
              <a:rPr lang="en-GB" err="1"/>
              <a:t>hér</a:t>
            </a:r>
            <a:r>
              <a:rPr lang="en-GB"/>
              <a:t> </a:t>
            </a:r>
            <a:r>
              <a:rPr lang="en-GB" err="1"/>
              <a:t>til</a:t>
            </a:r>
            <a:r>
              <a:rPr lang="en-GB"/>
              <a:t> </a:t>
            </a:r>
            <a:r>
              <a:rPr lang="en-GB" err="1"/>
              <a:t>að</a:t>
            </a:r>
            <a:r>
              <a:rPr lang="en-GB"/>
              <a:t> </a:t>
            </a:r>
            <a:r>
              <a:rPr lang="en-GB" err="1"/>
              <a:t>breyta</a:t>
            </a:r>
            <a:r>
              <a:rPr lang="en-GB"/>
              <a:t> </a:t>
            </a:r>
            <a:r>
              <a:rPr lang="en-GB" err="1"/>
              <a:t>fyrirsögn</a:t>
            </a:r>
            <a:endParaRPr lang="en-IS"/>
          </a:p>
        </p:txBody>
      </p:sp>
      <p:sp>
        <p:nvSpPr>
          <p:cNvPr id="38" name="Text Placeholder 20">
            <a:extLst>
              <a:ext uri="{FF2B5EF4-FFF2-40B4-BE49-F238E27FC236}">
                <a16:creationId xmlns:a16="http://schemas.microsoft.com/office/drawing/2014/main" id="{6D3FE296-BF66-9745-AA14-6AF08685C4CA}"/>
              </a:ext>
            </a:extLst>
          </p:cNvPr>
          <p:cNvSpPr>
            <a:spLocks noGrp="1"/>
          </p:cNvSpPr>
          <p:nvPr>
            <p:ph type="body" sz="quarter" idx="24" hasCustomPrompt="1"/>
          </p:nvPr>
        </p:nvSpPr>
        <p:spPr>
          <a:xfrm>
            <a:off x="4212333" y="5054345"/>
            <a:ext cx="5116829" cy="260539"/>
          </a:xfrm>
        </p:spPr>
        <p:txBody>
          <a:bodyPr anchor="ctr">
            <a:normAutofit/>
          </a:bodyPr>
          <a:lstStyle>
            <a:lvl1pPr marL="0" indent="0">
              <a:buNone/>
              <a:defRPr sz="1800" b="1">
                <a:solidFill>
                  <a:schemeClr val="tx1"/>
                </a:solidFill>
              </a:defRPr>
            </a:lvl1pPr>
          </a:lstStyle>
          <a:p>
            <a:pPr lvl="0"/>
            <a:r>
              <a:rPr lang="en-GB" err="1"/>
              <a:t>Smelltu</a:t>
            </a:r>
            <a:r>
              <a:rPr lang="en-GB"/>
              <a:t> </a:t>
            </a:r>
            <a:r>
              <a:rPr lang="en-GB" err="1"/>
              <a:t>hér</a:t>
            </a:r>
            <a:r>
              <a:rPr lang="en-GB"/>
              <a:t> </a:t>
            </a:r>
            <a:r>
              <a:rPr lang="en-GB" err="1"/>
              <a:t>til</a:t>
            </a:r>
            <a:r>
              <a:rPr lang="en-GB"/>
              <a:t> </a:t>
            </a:r>
            <a:r>
              <a:rPr lang="en-GB" err="1"/>
              <a:t>að</a:t>
            </a:r>
            <a:r>
              <a:rPr lang="en-GB"/>
              <a:t> </a:t>
            </a:r>
            <a:r>
              <a:rPr lang="en-GB" err="1"/>
              <a:t>breyta</a:t>
            </a:r>
            <a:r>
              <a:rPr lang="en-GB"/>
              <a:t> </a:t>
            </a:r>
            <a:r>
              <a:rPr lang="en-GB" err="1"/>
              <a:t>fyrirsögn</a:t>
            </a:r>
            <a:endParaRPr lang="en-IS"/>
          </a:p>
        </p:txBody>
      </p:sp>
      <p:cxnSp>
        <p:nvCxnSpPr>
          <p:cNvPr id="18" name="Straight Connector 17">
            <a:extLst>
              <a:ext uri="{FF2B5EF4-FFF2-40B4-BE49-F238E27FC236}">
                <a16:creationId xmlns:a16="http://schemas.microsoft.com/office/drawing/2014/main" id="{3EE01D91-78C1-E04D-80C2-814BD96CB436}"/>
              </a:ext>
            </a:extLst>
          </p:cNvPr>
          <p:cNvCxnSpPr>
            <a:cxnSpLocks/>
          </p:cNvCxnSpPr>
          <p:nvPr userDrawn="1"/>
        </p:nvCxnSpPr>
        <p:spPr>
          <a:xfrm>
            <a:off x="2862835" y="2953512"/>
            <a:ext cx="6466327"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B62C0B67-AEA3-5C48-BC9B-2B50226F5BED}"/>
              </a:ext>
            </a:extLst>
          </p:cNvPr>
          <p:cNvCxnSpPr>
            <a:cxnSpLocks/>
          </p:cNvCxnSpPr>
          <p:nvPr userDrawn="1"/>
        </p:nvCxnSpPr>
        <p:spPr>
          <a:xfrm>
            <a:off x="2862835" y="3928872"/>
            <a:ext cx="6466327"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496F5A1E-58B1-C045-A4F4-BC7CF1A98723}"/>
              </a:ext>
            </a:extLst>
          </p:cNvPr>
          <p:cNvCxnSpPr>
            <a:cxnSpLocks/>
          </p:cNvCxnSpPr>
          <p:nvPr userDrawn="1"/>
        </p:nvCxnSpPr>
        <p:spPr>
          <a:xfrm>
            <a:off x="2862835" y="4885944"/>
            <a:ext cx="6466327"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149A55B3-365E-6DC1-6388-AF3FA854C38A}"/>
              </a:ext>
            </a:extLst>
          </p:cNvPr>
          <p:cNvPicPr>
            <a:picLocks noChangeAspect="1"/>
          </p:cNvPicPr>
          <p:nvPr userDrawn="1"/>
        </p:nvPicPr>
        <p:blipFill>
          <a:blip r:embed="rId2"/>
          <a:stretch>
            <a:fillRect/>
          </a:stretch>
        </p:blipFill>
        <p:spPr>
          <a:xfrm>
            <a:off x="371474" y="372913"/>
            <a:ext cx="468313" cy="736570"/>
          </a:xfrm>
          <a:prstGeom prst="rect">
            <a:avLst/>
          </a:prstGeom>
        </p:spPr>
      </p:pic>
    </p:spTree>
    <p:extLst>
      <p:ext uri="{BB962C8B-B14F-4D97-AF65-F5344CB8AC3E}">
        <p14:creationId xmlns:p14="http://schemas.microsoft.com/office/powerpoint/2010/main" val="8016352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fnisyfirlit0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4F638E-5140-0A43-806E-BE0AE2A8004B}"/>
              </a:ext>
            </a:extLst>
          </p:cNvPr>
          <p:cNvSpPr>
            <a:spLocks noGrp="1"/>
          </p:cNvSpPr>
          <p:nvPr>
            <p:ph type="title" hasCustomPrompt="1"/>
          </p:nvPr>
        </p:nvSpPr>
        <p:spPr>
          <a:xfrm>
            <a:off x="1143000" y="365125"/>
            <a:ext cx="10210800" cy="720725"/>
          </a:xfrm>
          <a:prstGeom prst="rect">
            <a:avLst/>
          </a:prstGeom>
        </p:spPr>
        <p:txBody>
          <a:bodyPr/>
          <a:lstStyle/>
          <a:p>
            <a:r>
              <a:rPr lang="en-GB" err="1"/>
              <a:t>Smelltu</a:t>
            </a:r>
            <a:r>
              <a:rPr lang="en-GB"/>
              <a:t> </a:t>
            </a:r>
            <a:r>
              <a:rPr lang="en-GB" err="1"/>
              <a:t>hér</a:t>
            </a:r>
            <a:r>
              <a:rPr lang="en-GB"/>
              <a:t> </a:t>
            </a:r>
            <a:r>
              <a:rPr lang="en-GB" err="1"/>
              <a:t>til</a:t>
            </a:r>
            <a:r>
              <a:rPr lang="en-GB"/>
              <a:t> </a:t>
            </a:r>
            <a:r>
              <a:rPr lang="en-GB" err="1"/>
              <a:t>að</a:t>
            </a:r>
            <a:r>
              <a:rPr lang="en-GB"/>
              <a:t> </a:t>
            </a:r>
            <a:r>
              <a:rPr lang="en-GB" err="1"/>
              <a:t>breyta</a:t>
            </a:r>
            <a:r>
              <a:rPr lang="en-GB"/>
              <a:t> </a:t>
            </a:r>
            <a:r>
              <a:rPr lang="en-GB" err="1"/>
              <a:t>fyrirsögn</a:t>
            </a:r>
            <a:endParaRPr lang="en-IS"/>
          </a:p>
        </p:txBody>
      </p:sp>
      <p:sp>
        <p:nvSpPr>
          <p:cNvPr id="21" name="Text Placeholder 20">
            <a:extLst>
              <a:ext uri="{FF2B5EF4-FFF2-40B4-BE49-F238E27FC236}">
                <a16:creationId xmlns:a16="http://schemas.microsoft.com/office/drawing/2014/main" id="{AD8E14EA-7F3C-8F4A-9D1B-93ED8C93FA80}"/>
              </a:ext>
            </a:extLst>
          </p:cNvPr>
          <p:cNvSpPr>
            <a:spLocks noGrp="1"/>
          </p:cNvSpPr>
          <p:nvPr>
            <p:ph type="body" sz="quarter" idx="10" hasCustomPrompt="1"/>
          </p:nvPr>
        </p:nvSpPr>
        <p:spPr>
          <a:xfrm>
            <a:off x="1870837" y="1879157"/>
            <a:ext cx="4123944" cy="521207"/>
          </a:xfrm>
        </p:spPr>
        <p:txBody>
          <a:bodyPr anchor="ctr">
            <a:normAutofit/>
          </a:bodyPr>
          <a:lstStyle>
            <a:lvl1pPr marL="0" indent="0">
              <a:buNone/>
              <a:defRPr sz="1800"/>
            </a:lvl1pPr>
          </a:lstStyle>
          <a:p>
            <a:pPr lvl="0"/>
            <a:r>
              <a:rPr lang="en-GB" err="1"/>
              <a:t>Smelltu</a:t>
            </a:r>
            <a:r>
              <a:rPr lang="en-GB"/>
              <a:t> </a:t>
            </a:r>
            <a:r>
              <a:rPr lang="en-GB" err="1"/>
              <a:t>hér</a:t>
            </a:r>
            <a:r>
              <a:rPr lang="en-GB"/>
              <a:t> </a:t>
            </a:r>
            <a:r>
              <a:rPr lang="en-GB" err="1"/>
              <a:t>til</a:t>
            </a:r>
            <a:r>
              <a:rPr lang="en-GB"/>
              <a:t> </a:t>
            </a:r>
            <a:r>
              <a:rPr lang="en-GB" err="1"/>
              <a:t>að</a:t>
            </a:r>
            <a:r>
              <a:rPr lang="en-GB"/>
              <a:t> </a:t>
            </a:r>
            <a:r>
              <a:rPr lang="en-GB" err="1"/>
              <a:t>breyta</a:t>
            </a:r>
            <a:r>
              <a:rPr lang="en-GB"/>
              <a:t> </a:t>
            </a:r>
            <a:r>
              <a:rPr lang="en-GB" err="1"/>
              <a:t>texta</a:t>
            </a:r>
            <a:endParaRPr lang="en-IS"/>
          </a:p>
        </p:txBody>
      </p:sp>
      <p:sp>
        <p:nvSpPr>
          <p:cNvPr id="22" name="Text Placeholder 20">
            <a:extLst>
              <a:ext uri="{FF2B5EF4-FFF2-40B4-BE49-F238E27FC236}">
                <a16:creationId xmlns:a16="http://schemas.microsoft.com/office/drawing/2014/main" id="{E7DA9485-3172-4747-A4C1-4ECDF94B63AF}"/>
              </a:ext>
            </a:extLst>
          </p:cNvPr>
          <p:cNvSpPr>
            <a:spLocks noGrp="1"/>
          </p:cNvSpPr>
          <p:nvPr>
            <p:ph type="body" sz="quarter" idx="11" hasCustomPrompt="1"/>
          </p:nvPr>
        </p:nvSpPr>
        <p:spPr>
          <a:xfrm>
            <a:off x="1870837" y="2763902"/>
            <a:ext cx="4123944" cy="521207"/>
          </a:xfrm>
        </p:spPr>
        <p:txBody>
          <a:bodyPr anchor="ctr">
            <a:normAutofit/>
          </a:bodyPr>
          <a:lstStyle>
            <a:lvl1pPr marL="0" indent="0">
              <a:buNone/>
              <a:defRPr sz="1800"/>
            </a:lvl1pPr>
          </a:lstStyle>
          <a:p>
            <a:pPr lvl="0"/>
            <a:r>
              <a:rPr lang="en-GB" err="1"/>
              <a:t>Smelltu</a:t>
            </a:r>
            <a:r>
              <a:rPr lang="en-GB"/>
              <a:t> </a:t>
            </a:r>
            <a:r>
              <a:rPr lang="en-GB" err="1"/>
              <a:t>hér</a:t>
            </a:r>
            <a:r>
              <a:rPr lang="en-GB"/>
              <a:t> </a:t>
            </a:r>
            <a:r>
              <a:rPr lang="en-GB" err="1"/>
              <a:t>til</a:t>
            </a:r>
            <a:r>
              <a:rPr lang="en-GB"/>
              <a:t> </a:t>
            </a:r>
            <a:r>
              <a:rPr lang="en-GB" err="1"/>
              <a:t>að</a:t>
            </a:r>
            <a:r>
              <a:rPr lang="en-GB"/>
              <a:t> </a:t>
            </a:r>
            <a:r>
              <a:rPr lang="en-GB" err="1"/>
              <a:t>breyta</a:t>
            </a:r>
            <a:r>
              <a:rPr lang="en-GB"/>
              <a:t> </a:t>
            </a:r>
            <a:r>
              <a:rPr lang="en-GB" err="1"/>
              <a:t>texta</a:t>
            </a:r>
            <a:endParaRPr lang="en-IS"/>
          </a:p>
        </p:txBody>
      </p:sp>
      <p:sp>
        <p:nvSpPr>
          <p:cNvPr id="23" name="Text Placeholder 20">
            <a:extLst>
              <a:ext uri="{FF2B5EF4-FFF2-40B4-BE49-F238E27FC236}">
                <a16:creationId xmlns:a16="http://schemas.microsoft.com/office/drawing/2014/main" id="{F008F6A3-6420-BE4B-90A0-EDAAAD88CA4A}"/>
              </a:ext>
            </a:extLst>
          </p:cNvPr>
          <p:cNvSpPr>
            <a:spLocks noGrp="1"/>
          </p:cNvSpPr>
          <p:nvPr>
            <p:ph type="body" sz="quarter" idx="12" hasCustomPrompt="1"/>
          </p:nvPr>
        </p:nvSpPr>
        <p:spPr>
          <a:xfrm>
            <a:off x="1870837" y="3598165"/>
            <a:ext cx="4123944" cy="521207"/>
          </a:xfrm>
        </p:spPr>
        <p:txBody>
          <a:bodyPr anchor="ctr">
            <a:normAutofit/>
          </a:bodyPr>
          <a:lstStyle>
            <a:lvl1pPr marL="0" indent="0">
              <a:buNone/>
              <a:defRPr sz="1800"/>
            </a:lvl1pPr>
          </a:lstStyle>
          <a:p>
            <a:pPr lvl="0"/>
            <a:r>
              <a:rPr lang="en-GB" err="1"/>
              <a:t>Smelltu</a:t>
            </a:r>
            <a:r>
              <a:rPr lang="en-GB"/>
              <a:t> </a:t>
            </a:r>
            <a:r>
              <a:rPr lang="en-GB" err="1"/>
              <a:t>hér</a:t>
            </a:r>
            <a:r>
              <a:rPr lang="en-GB"/>
              <a:t> </a:t>
            </a:r>
            <a:r>
              <a:rPr lang="en-GB" err="1"/>
              <a:t>til</a:t>
            </a:r>
            <a:r>
              <a:rPr lang="en-GB"/>
              <a:t> </a:t>
            </a:r>
            <a:r>
              <a:rPr lang="en-GB" err="1"/>
              <a:t>að</a:t>
            </a:r>
            <a:r>
              <a:rPr lang="en-GB"/>
              <a:t> </a:t>
            </a:r>
            <a:r>
              <a:rPr lang="en-GB" err="1"/>
              <a:t>breyta</a:t>
            </a:r>
            <a:r>
              <a:rPr lang="en-GB"/>
              <a:t> </a:t>
            </a:r>
            <a:r>
              <a:rPr lang="en-GB" err="1"/>
              <a:t>texta</a:t>
            </a:r>
            <a:endParaRPr lang="en-IS"/>
          </a:p>
        </p:txBody>
      </p:sp>
      <p:sp>
        <p:nvSpPr>
          <p:cNvPr id="24" name="Text Placeholder 20">
            <a:extLst>
              <a:ext uri="{FF2B5EF4-FFF2-40B4-BE49-F238E27FC236}">
                <a16:creationId xmlns:a16="http://schemas.microsoft.com/office/drawing/2014/main" id="{E5BB3FDB-C113-E44E-BE99-197E98DC76ED}"/>
              </a:ext>
            </a:extLst>
          </p:cNvPr>
          <p:cNvSpPr>
            <a:spLocks noGrp="1"/>
          </p:cNvSpPr>
          <p:nvPr>
            <p:ph type="body" sz="quarter" idx="13" hasCustomPrompt="1"/>
          </p:nvPr>
        </p:nvSpPr>
        <p:spPr>
          <a:xfrm>
            <a:off x="1870837" y="4432426"/>
            <a:ext cx="4123944" cy="521207"/>
          </a:xfrm>
        </p:spPr>
        <p:txBody>
          <a:bodyPr anchor="ctr">
            <a:normAutofit/>
          </a:bodyPr>
          <a:lstStyle>
            <a:lvl1pPr marL="0" indent="0">
              <a:buNone/>
              <a:defRPr sz="1800"/>
            </a:lvl1pPr>
          </a:lstStyle>
          <a:p>
            <a:pPr lvl="0"/>
            <a:r>
              <a:rPr lang="en-GB" err="1"/>
              <a:t>Smelltu</a:t>
            </a:r>
            <a:r>
              <a:rPr lang="en-GB"/>
              <a:t> </a:t>
            </a:r>
            <a:r>
              <a:rPr lang="en-GB" err="1"/>
              <a:t>hér</a:t>
            </a:r>
            <a:r>
              <a:rPr lang="en-GB"/>
              <a:t> </a:t>
            </a:r>
            <a:r>
              <a:rPr lang="en-GB" err="1"/>
              <a:t>til</a:t>
            </a:r>
            <a:r>
              <a:rPr lang="en-GB"/>
              <a:t> </a:t>
            </a:r>
            <a:r>
              <a:rPr lang="en-GB" err="1"/>
              <a:t>að</a:t>
            </a:r>
            <a:r>
              <a:rPr lang="en-GB"/>
              <a:t> </a:t>
            </a:r>
            <a:r>
              <a:rPr lang="en-GB" err="1"/>
              <a:t>breyta</a:t>
            </a:r>
            <a:r>
              <a:rPr lang="en-GB"/>
              <a:t> </a:t>
            </a:r>
            <a:r>
              <a:rPr lang="en-GB" err="1"/>
              <a:t>texta</a:t>
            </a:r>
            <a:endParaRPr lang="en-IS"/>
          </a:p>
        </p:txBody>
      </p:sp>
      <p:sp>
        <p:nvSpPr>
          <p:cNvPr id="25" name="Text Placeholder 20">
            <a:extLst>
              <a:ext uri="{FF2B5EF4-FFF2-40B4-BE49-F238E27FC236}">
                <a16:creationId xmlns:a16="http://schemas.microsoft.com/office/drawing/2014/main" id="{DD5252AD-3934-1B46-83B9-9BF5C38FCA6C}"/>
              </a:ext>
            </a:extLst>
          </p:cNvPr>
          <p:cNvSpPr>
            <a:spLocks noGrp="1"/>
          </p:cNvSpPr>
          <p:nvPr>
            <p:ph type="body" sz="quarter" idx="14" hasCustomPrompt="1"/>
          </p:nvPr>
        </p:nvSpPr>
        <p:spPr>
          <a:xfrm>
            <a:off x="7125589" y="1879157"/>
            <a:ext cx="4123944" cy="521207"/>
          </a:xfrm>
        </p:spPr>
        <p:txBody>
          <a:bodyPr anchor="ctr">
            <a:normAutofit/>
          </a:bodyPr>
          <a:lstStyle>
            <a:lvl1pPr marL="0" indent="0">
              <a:buNone/>
              <a:defRPr sz="1800"/>
            </a:lvl1pPr>
          </a:lstStyle>
          <a:p>
            <a:pPr lvl="0"/>
            <a:r>
              <a:rPr lang="en-GB" err="1"/>
              <a:t>Smelltu</a:t>
            </a:r>
            <a:r>
              <a:rPr lang="en-GB"/>
              <a:t> </a:t>
            </a:r>
            <a:r>
              <a:rPr lang="en-GB" err="1"/>
              <a:t>hér</a:t>
            </a:r>
            <a:r>
              <a:rPr lang="en-GB"/>
              <a:t> </a:t>
            </a:r>
            <a:r>
              <a:rPr lang="en-GB" err="1"/>
              <a:t>til</a:t>
            </a:r>
            <a:r>
              <a:rPr lang="en-GB"/>
              <a:t> </a:t>
            </a:r>
            <a:r>
              <a:rPr lang="en-GB" err="1"/>
              <a:t>að</a:t>
            </a:r>
            <a:r>
              <a:rPr lang="en-GB"/>
              <a:t> </a:t>
            </a:r>
            <a:r>
              <a:rPr lang="en-GB" err="1"/>
              <a:t>breyta</a:t>
            </a:r>
            <a:r>
              <a:rPr lang="en-GB"/>
              <a:t> </a:t>
            </a:r>
            <a:r>
              <a:rPr lang="en-GB" err="1"/>
              <a:t>texta</a:t>
            </a:r>
            <a:endParaRPr lang="en-IS"/>
          </a:p>
        </p:txBody>
      </p:sp>
      <p:sp>
        <p:nvSpPr>
          <p:cNvPr id="26" name="Text Placeholder 20">
            <a:extLst>
              <a:ext uri="{FF2B5EF4-FFF2-40B4-BE49-F238E27FC236}">
                <a16:creationId xmlns:a16="http://schemas.microsoft.com/office/drawing/2014/main" id="{19A66F68-EBFF-484E-B611-2F68C0965C4E}"/>
              </a:ext>
            </a:extLst>
          </p:cNvPr>
          <p:cNvSpPr>
            <a:spLocks noGrp="1"/>
          </p:cNvSpPr>
          <p:nvPr>
            <p:ph type="body" sz="quarter" idx="15" hasCustomPrompt="1"/>
          </p:nvPr>
        </p:nvSpPr>
        <p:spPr>
          <a:xfrm>
            <a:off x="7143877" y="2763901"/>
            <a:ext cx="4123944" cy="521207"/>
          </a:xfrm>
        </p:spPr>
        <p:txBody>
          <a:bodyPr anchor="ctr">
            <a:normAutofit/>
          </a:bodyPr>
          <a:lstStyle>
            <a:lvl1pPr marL="0" indent="0">
              <a:buNone/>
              <a:defRPr sz="1800"/>
            </a:lvl1pPr>
          </a:lstStyle>
          <a:p>
            <a:pPr lvl="0"/>
            <a:r>
              <a:rPr lang="en-GB" err="1"/>
              <a:t>Smelltu</a:t>
            </a:r>
            <a:r>
              <a:rPr lang="en-GB"/>
              <a:t> </a:t>
            </a:r>
            <a:r>
              <a:rPr lang="en-GB" err="1"/>
              <a:t>hér</a:t>
            </a:r>
            <a:r>
              <a:rPr lang="en-GB"/>
              <a:t> </a:t>
            </a:r>
            <a:r>
              <a:rPr lang="en-GB" err="1"/>
              <a:t>til</a:t>
            </a:r>
            <a:r>
              <a:rPr lang="en-GB"/>
              <a:t> </a:t>
            </a:r>
            <a:r>
              <a:rPr lang="en-GB" err="1"/>
              <a:t>að</a:t>
            </a:r>
            <a:r>
              <a:rPr lang="en-GB"/>
              <a:t> </a:t>
            </a:r>
            <a:r>
              <a:rPr lang="en-GB" err="1"/>
              <a:t>breyta</a:t>
            </a:r>
            <a:r>
              <a:rPr lang="en-GB"/>
              <a:t> </a:t>
            </a:r>
            <a:r>
              <a:rPr lang="en-GB" err="1"/>
              <a:t>texta</a:t>
            </a:r>
            <a:endParaRPr lang="en-IS"/>
          </a:p>
        </p:txBody>
      </p:sp>
      <p:sp>
        <p:nvSpPr>
          <p:cNvPr id="27" name="Text Placeholder 20">
            <a:extLst>
              <a:ext uri="{FF2B5EF4-FFF2-40B4-BE49-F238E27FC236}">
                <a16:creationId xmlns:a16="http://schemas.microsoft.com/office/drawing/2014/main" id="{D71EA0C7-562B-0F48-9779-D6FE1BC3B715}"/>
              </a:ext>
            </a:extLst>
          </p:cNvPr>
          <p:cNvSpPr>
            <a:spLocks noGrp="1"/>
          </p:cNvSpPr>
          <p:nvPr>
            <p:ph type="body" sz="quarter" idx="16" hasCustomPrompt="1"/>
          </p:nvPr>
        </p:nvSpPr>
        <p:spPr>
          <a:xfrm>
            <a:off x="7143877" y="3598165"/>
            <a:ext cx="4123944" cy="521207"/>
          </a:xfrm>
        </p:spPr>
        <p:txBody>
          <a:bodyPr anchor="ctr">
            <a:normAutofit/>
          </a:bodyPr>
          <a:lstStyle>
            <a:lvl1pPr marL="0" indent="0">
              <a:buNone/>
              <a:defRPr sz="1800"/>
            </a:lvl1pPr>
          </a:lstStyle>
          <a:p>
            <a:pPr lvl="0"/>
            <a:r>
              <a:rPr lang="en-GB" err="1"/>
              <a:t>Smelltu</a:t>
            </a:r>
            <a:r>
              <a:rPr lang="en-GB"/>
              <a:t> </a:t>
            </a:r>
            <a:r>
              <a:rPr lang="en-GB" err="1"/>
              <a:t>hér</a:t>
            </a:r>
            <a:r>
              <a:rPr lang="en-GB"/>
              <a:t> </a:t>
            </a:r>
            <a:r>
              <a:rPr lang="en-GB" err="1"/>
              <a:t>til</a:t>
            </a:r>
            <a:r>
              <a:rPr lang="en-GB"/>
              <a:t> </a:t>
            </a:r>
            <a:r>
              <a:rPr lang="en-GB" err="1"/>
              <a:t>að</a:t>
            </a:r>
            <a:r>
              <a:rPr lang="en-GB"/>
              <a:t> </a:t>
            </a:r>
            <a:r>
              <a:rPr lang="en-GB" err="1"/>
              <a:t>breyta</a:t>
            </a:r>
            <a:r>
              <a:rPr lang="en-GB"/>
              <a:t> </a:t>
            </a:r>
            <a:r>
              <a:rPr lang="en-GB" err="1"/>
              <a:t>texta</a:t>
            </a:r>
            <a:endParaRPr lang="en-IS"/>
          </a:p>
        </p:txBody>
      </p:sp>
      <p:sp>
        <p:nvSpPr>
          <p:cNvPr id="28" name="Text Placeholder 20">
            <a:extLst>
              <a:ext uri="{FF2B5EF4-FFF2-40B4-BE49-F238E27FC236}">
                <a16:creationId xmlns:a16="http://schemas.microsoft.com/office/drawing/2014/main" id="{EF7961CD-C1CD-7F48-A311-CFC46DB01DF5}"/>
              </a:ext>
            </a:extLst>
          </p:cNvPr>
          <p:cNvSpPr>
            <a:spLocks noGrp="1"/>
          </p:cNvSpPr>
          <p:nvPr>
            <p:ph type="body" sz="quarter" idx="17" hasCustomPrompt="1"/>
          </p:nvPr>
        </p:nvSpPr>
        <p:spPr>
          <a:xfrm>
            <a:off x="7143877" y="4432425"/>
            <a:ext cx="4123944" cy="521207"/>
          </a:xfrm>
        </p:spPr>
        <p:txBody>
          <a:bodyPr anchor="ctr">
            <a:normAutofit/>
          </a:bodyPr>
          <a:lstStyle>
            <a:lvl1pPr marL="0" indent="0">
              <a:buNone/>
              <a:defRPr sz="1800"/>
            </a:lvl1pPr>
          </a:lstStyle>
          <a:p>
            <a:pPr lvl="0"/>
            <a:r>
              <a:rPr lang="en-GB" err="1"/>
              <a:t>Smelltu</a:t>
            </a:r>
            <a:r>
              <a:rPr lang="en-GB"/>
              <a:t> </a:t>
            </a:r>
            <a:r>
              <a:rPr lang="en-GB" err="1"/>
              <a:t>hér</a:t>
            </a:r>
            <a:r>
              <a:rPr lang="en-GB"/>
              <a:t> </a:t>
            </a:r>
            <a:r>
              <a:rPr lang="en-GB" err="1"/>
              <a:t>til</a:t>
            </a:r>
            <a:r>
              <a:rPr lang="en-GB"/>
              <a:t> </a:t>
            </a:r>
            <a:r>
              <a:rPr lang="en-GB" err="1"/>
              <a:t>að</a:t>
            </a:r>
            <a:r>
              <a:rPr lang="en-GB"/>
              <a:t> </a:t>
            </a:r>
            <a:r>
              <a:rPr lang="en-GB" err="1"/>
              <a:t>breyta</a:t>
            </a:r>
            <a:r>
              <a:rPr lang="en-GB"/>
              <a:t> </a:t>
            </a:r>
            <a:r>
              <a:rPr lang="en-GB" err="1"/>
              <a:t>texta</a:t>
            </a:r>
            <a:endParaRPr lang="en-IS"/>
          </a:p>
        </p:txBody>
      </p:sp>
      <p:sp>
        <p:nvSpPr>
          <p:cNvPr id="29" name="Text Placeholder 15">
            <a:extLst>
              <a:ext uri="{FF2B5EF4-FFF2-40B4-BE49-F238E27FC236}">
                <a16:creationId xmlns:a16="http://schemas.microsoft.com/office/drawing/2014/main" id="{C4965C5D-0920-4F42-83A1-92D99F4F4176}"/>
              </a:ext>
            </a:extLst>
          </p:cNvPr>
          <p:cNvSpPr>
            <a:spLocks noGrp="1"/>
          </p:cNvSpPr>
          <p:nvPr>
            <p:ph type="body" sz="quarter" idx="18" hasCustomPrompt="1"/>
          </p:nvPr>
        </p:nvSpPr>
        <p:spPr>
          <a:xfrm>
            <a:off x="1145413" y="1879157"/>
            <a:ext cx="628396" cy="521207"/>
          </a:xfrm>
        </p:spPr>
        <p:txBody>
          <a:bodyPr>
            <a:noAutofit/>
          </a:bodyPr>
          <a:lstStyle>
            <a:lvl1pPr marL="0" indent="0">
              <a:buNone/>
              <a:defRPr sz="2800" b="1"/>
            </a:lvl1pPr>
          </a:lstStyle>
          <a:p>
            <a:pPr lvl="0"/>
            <a:r>
              <a:rPr lang="en-IS"/>
              <a:t>01</a:t>
            </a:r>
          </a:p>
        </p:txBody>
      </p:sp>
      <p:sp>
        <p:nvSpPr>
          <p:cNvPr id="30" name="Text Placeholder 15">
            <a:extLst>
              <a:ext uri="{FF2B5EF4-FFF2-40B4-BE49-F238E27FC236}">
                <a16:creationId xmlns:a16="http://schemas.microsoft.com/office/drawing/2014/main" id="{3A07CBE4-A768-B342-97A3-485483BDA046}"/>
              </a:ext>
            </a:extLst>
          </p:cNvPr>
          <p:cNvSpPr>
            <a:spLocks noGrp="1"/>
          </p:cNvSpPr>
          <p:nvPr>
            <p:ph type="body" sz="quarter" idx="19" hasCustomPrompt="1"/>
          </p:nvPr>
        </p:nvSpPr>
        <p:spPr>
          <a:xfrm>
            <a:off x="1145413" y="2761489"/>
            <a:ext cx="628396" cy="521207"/>
          </a:xfrm>
        </p:spPr>
        <p:txBody>
          <a:bodyPr>
            <a:noAutofit/>
          </a:bodyPr>
          <a:lstStyle>
            <a:lvl1pPr marL="0" indent="0">
              <a:buNone/>
              <a:defRPr sz="2800" b="1"/>
            </a:lvl1pPr>
          </a:lstStyle>
          <a:p>
            <a:pPr lvl="0"/>
            <a:r>
              <a:rPr lang="en-IS"/>
              <a:t>02</a:t>
            </a:r>
          </a:p>
        </p:txBody>
      </p:sp>
      <p:sp>
        <p:nvSpPr>
          <p:cNvPr id="31" name="Text Placeholder 15">
            <a:extLst>
              <a:ext uri="{FF2B5EF4-FFF2-40B4-BE49-F238E27FC236}">
                <a16:creationId xmlns:a16="http://schemas.microsoft.com/office/drawing/2014/main" id="{C5B398DB-48E3-DA48-AA7B-EC3CEC1AD1C2}"/>
              </a:ext>
            </a:extLst>
          </p:cNvPr>
          <p:cNvSpPr>
            <a:spLocks noGrp="1"/>
          </p:cNvSpPr>
          <p:nvPr>
            <p:ph type="body" sz="quarter" idx="20" hasCustomPrompt="1"/>
          </p:nvPr>
        </p:nvSpPr>
        <p:spPr>
          <a:xfrm>
            <a:off x="1161288" y="3598165"/>
            <a:ext cx="628396" cy="521207"/>
          </a:xfrm>
        </p:spPr>
        <p:txBody>
          <a:bodyPr>
            <a:noAutofit/>
          </a:bodyPr>
          <a:lstStyle>
            <a:lvl1pPr marL="0" indent="0">
              <a:buNone/>
              <a:defRPr sz="2800" b="1"/>
            </a:lvl1pPr>
          </a:lstStyle>
          <a:p>
            <a:pPr lvl="0"/>
            <a:r>
              <a:rPr lang="en-IS"/>
              <a:t>03</a:t>
            </a:r>
          </a:p>
        </p:txBody>
      </p:sp>
      <p:sp>
        <p:nvSpPr>
          <p:cNvPr id="32" name="Text Placeholder 15">
            <a:extLst>
              <a:ext uri="{FF2B5EF4-FFF2-40B4-BE49-F238E27FC236}">
                <a16:creationId xmlns:a16="http://schemas.microsoft.com/office/drawing/2014/main" id="{D49AC257-361E-304A-A13C-08FFE30E2D82}"/>
              </a:ext>
            </a:extLst>
          </p:cNvPr>
          <p:cNvSpPr>
            <a:spLocks noGrp="1"/>
          </p:cNvSpPr>
          <p:nvPr>
            <p:ph type="body" sz="quarter" idx="21" hasCustomPrompt="1"/>
          </p:nvPr>
        </p:nvSpPr>
        <p:spPr>
          <a:xfrm>
            <a:off x="1161288" y="4432425"/>
            <a:ext cx="628396" cy="521207"/>
          </a:xfrm>
        </p:spPr>
        <p:txBody>
          <a:bodyPr>
            <a:noAutofit/>
          </a:bodyPr>
          <a:lstStyle>
            <a:lvl1pPr marL="0" indent="0">
              <a:buNone/>
              <a:defRPr sz="2800" b="1"/>
            </a:lvl1pPr>
          </a:lstStyle>
          <a:p>
            <a:pPr lvl="0"/>
            <a:r>
              <a:rPr lang="en-IS"/>
              <a:t>04</a:t>
            </a:r>
          </a:p>
        </p:txBody>
      </p:sp>
      <p:sp>
        <p:nvSpPr>
          <p:cNvPr id="33" name="Text Placeholder 15">
            <a:extLst>
              <a:ext uri="{FF2B5EF4-FFF2-40B4-BE49-F238E27FC236}">
                <a16:creationId xmlns:a16="http://schemas.microsoft.com/office/drawing/2014/main" id="{2BAC68F1-F079-954E-B2B7-0F9A31218333}"/>
              </a:ext>
            </a:extLst>
          </p:cNvPr>
          <p:cNvSpPr>
            <a:spLocks noGrp="1"/>
          </p:cNvSpPr>
          <p:nvPr>
            <p:ph type="body" sz="quarter" idx="22" hasCustomPrompt="1"/>
          </p:nvPr>
        </p:nvSpPr>
        <p:spPr>
          <a:xfrm>
            <a:off x="6397752" y="1879156"/>
            <a:ext cx="628396" cy="521207"/>
          </a:xfrm>
        </p:spPr>
        <p:txBody>
          <a:bodyPr>
            <a:noAutofit/>
          </a:bodyPr>
          <a:lstStyle>
            <a:lvl1pPr marL="0" indent="0">
              <a:buNone/>
              <a:defRPr sz="2800" b="1"/>
            </a:lvl1pPr>
          </a:lstStyle>
          <a:p>
            <a:pPr lvl="0"/>
            <a:r>
              <a:rPr lang="en-IS"/>
              <a:t>06</a:t>
            </a:r>
          </a:p>
        </p:txBody>
      </p:sp>
      <p:sp>
        <p:nvSpPr>
          <p:cNvPr id="34" name="Text Placeholder 15">
            <a:extLst>
              <a:ext uri="{FF2B5EF4-FFF2-40B4-BE49-F238E27FC236}">
                <a16:creationId xmlns:a16="http://schemas.microsoft.com/office/drawing/2014/main" id="{96222717-5059-CF48-826B-32D9647528E2}"/>
              </a:ext>
            </a:extLst>
          </p:cNvPr>
          <p:cNvSpPr>
            <a:spLocks noGrp="1"/>
          </p:cNvSpPr>
          <p:nvPr>
            <p:ph type="body" sz="quarter" idx="23" hasCustomPrompt="1"/>
          </p:nvPr>
        </p:nvSpPr>
        <p:spPr>
          <a:xfrm>
            <a:off x="6397752" y="2761489"/>
            <a:ext cx="628396" cy="521207"/>
          </a:xfrm>
        </p:spPr>
        <p:txBody>
          <a:bodyPr>
            <a:noAutofit/>
          </a:bodyPr>
          <a:lstStyle>
            <a:lvl1pPr marL="0" indent="0">
              <a:buNone/>
              <a:defRPr sz="2800" b="1"/>
            </a:lvl1pPr>
          </a:lstStyle>
          <a:p>
            <a:pPr lvl="0"/>
            <a:r>
              <a:rPr lang="en-IS"/>
              <a:t>07</a:t>
            </a:r>
          </a:p>
        </p:txBody>
      </p:sp>
      <p:sp>
        <p:nvSpPr>
          <p:cNvPr id="35" name="Text Placeholder 15">
            <a:extLst>
              <a:ext uri="{FF2B5EF4-FFF2-40B4-BE49-F238E27FC236}">
                <a16:creationId xmlns:a16="http://schemas.microsoft.com/office/drawing/2014/main" id="{186E20C8-9AAD-CF4D-A578-BAD7F7E17CB9}"/>
              </a:ext>
            </a:extLst>
          </p:cNvPr>
          <p:cNvSpPr>
            <a:spLocks noGrp="1"/>
          </p:cNvSpPr>
          <p:nvPr>
            <p:ph type="body" sz="quarter" idx="24" hasCustomPrompt="1"/>
          </p:nvPr>
        </p:nvSpPr>
        <p:spPr>
          <a:xfrm>
            <a:off x="6397752" y="3598165"/>
            <a:ext cx="628396" cy="521207"/>
          </a:xfrm>
        </p:spPr>
        <p:txBody>
          <a:bodyPr>
            <a:noAutofit/>
          </a:bodyPr>
          <a:lstStyle>
            <a:lvl1pPr marL="0" indent="0">
              <a:buNone/>
              <a:defRPr sz="2800" b="1"/>
            </a:lvl1pPr>
          </a:lstStyle>
          <a:p>
            <a:pPr lvl="0"/>
            <a:r>
              <a:rPr lang="en-IS"/>
              <a:t>08</a:t>
            </a:r>
          </a:p>
        </p:txBody>
      </p:sp>
      <p:sp>
        <p:nvSpPr>
          <p:cNvPr id="36" name="Text Placeholder 15">
            <a:extLst>
              <a:ext uri="{FF2B5EF4-FFF2-40B4-BE49-F238E27FC236}">
                <a16:creationId xmlns:a16="http://schemas.microsoft.com/office/drawing/2014/main" id="{4D5D0462-0DF2-B840-8DEA-64BF0D4AD7E2}"/>
              </a:ext>
            </a:extLst>
          </p:cNvPr>
          <p:cNvSpPr>
            <a:spLocks noGrp="1"/>
          </p:cNvSpPr>
          <p:nvPr>
            <p:ph type="body" sz="quarter" idx="25" hasCustomPrompt="1"/>
          </p:nvPr>
        </p:nvSpPr>
        <p:spPr>
          <a:xfrm>
            <a:off x="6401308" y="4432424"/>
            <a:ext cx="628396" cy="521207"/>
          </a:xfrm>
        </p:spPr>
        <p:txBody>
          <a:bodyPr>
            <a:noAutofit/>
          </a:bodyPr>
          <a:lstStyle>
            <a:lvl1pPr marL="0" indent="0">
              <a:buNone/>
              <a:defRPr sz="2800" b="1"/>
            </a:lvl1pPr>
          </a:lstStyle>
          <a:p>
            <a:pPr lvl="0"/>
            <a:r>
              <a:rPr lang="en-IS"/>
              <a:t>09</a:t>
            </a:r>
          </a:p>
        </p:txBody>
      </p:sp>
      <p:sp>
        <p:nvSpPr>
          <p:cNvPr id="37" name="Text Placeholder 20">
            <a:extLst>
              <a:ext uri="{FF2B5EF4-FFF2-40B4-BE49-F238E27FC236}">
                <a16:creationId xmlns:a16="http://schemas.microsoft.com/office/drawing/2014/main" id="{4E0938C2-E6A9-0147-90DF-CD3EF8067E43}"/>
              </a:ext>
            </a:extLst>
          </p:cNvPr>
          <p:cNvSpPr>
            <a:spLocks noGrp="1"/>
          </p:cNvSpPr>
          <p:nvPr>
            <p:ph type="body" sz="quarter" idx="26" hasCustomPrompt="1"/>
          </p:nvPr>
        </p:nvSpPr>
        <p:spPr>
          <a:xfrm>
            <a:off x="1852549" y="5266684"/>
            <a:ext cx="4123944" cy="521207"/>
          </a:xfrm>
        </p:spPr>
        <p:txBody>
          <a:bodyPr anchor="ctr">
            <a:normAutofit/>
          </a:bodyPr>
          <a:lstStyle>
            <a:lvl1pPr marL="0" indent="0">
              <a:buNone/>
              <a:defRPr sz="1800"/>
            </a:lvl1pPr>
          </a:lstStyle>
          <a:p>
            <a:pPr lvl="0"/>
            <a:r>
              <a:rPr lang="en-GB" err="1"/>
              <a:t>Smelltu</a:t>
            </a:r>
            <a:r>
              <a:rPr lang="en-GB"/>
              <a:t> </a:t>
            </a:r>
            <a:r>
              <a:rPr lang="en-GB" err="1"/>
              <a:t>hér</a:t>
            </a:r>
            <a:r>
              <a:rPr lang="en-GB"/>
              <a:t> </a:t>
            </a:r>
            <a:r>
              <a:rPr lang="en-GB" err="1"/>
              <a:t>til</a:t>
            </a:r>
            <a:r>
              <a:rPr lang="en-GB"/>
              <a:t> </a:t>
            </a:r>
            <a:r>
              <a:rPr lang="en-GB" err="1"/>
              <a:t>að</a:t>
            </a:r>
            <a:r>
              <a:rPr lang="en-GB"/>
              <a:t> </a:t>
            </a:r>
            <a:r>
              <a:rPr lang="en-GB" err="1"/>
              <a:t>breyta</a:t>
            </a:r>
            <a:r>
              <a:rPr lang="en-GB"/>
              <a:t> </a:t>
            </a:r>
            <a:r>
              <a:rPr lang="en-GB" err="1"/>
              <a:t>texta</a:t>
            </a:r>
            <a:endParaRPr lang="en-IS"/>
          </a:p>
        </p:txBody>
      </p:sp>
      <p:sp>
        <p:nvSpPr>
          <p:cNvPr id="38" name="Text Placeholder 20">
            <a:extLst>
              <a:ext uri="{FF2B5EF4-FFF2-40B4-BE49-F238E27FC236}">
                <a16:creationId xmlns:a16="http://schemas.microsoft.com/office/drawing/2014/main" id="{2886845F-7EAD-764D-BB1A-D9A29CC38EDE}"/>
              </a:ext>
            </a:extLst>
          </p:cNvPr>
          <p:cNvSpPr>
            <a:spLocks noGrp="1"/>
          </p:cNvSpPr>
          <p:nvPr>
            <p:ph type="body" sz="quarter" idx="27" hasCustomPrompt="1"/>
          </p:nvPr>
        </p:nvSpPr>
        <p:spPr>
          <a:xfrm>
            <a:off x="7125589" y="5266683"/>
            <a:ext cx="4123944" cy="521207"/>
          </a:xfrm>
        </p:spPr>
        <p:txBody>
          <a:bodyPr anchor="ctr">
            <a:normAutofit/>
          </a:bodyPr>
          <a:lstStyle>
            <a:lvl1pPr marL="0" indent="0">
              <a:buNone/>
              <a:defRPr sz="1800"/>
            </a:lvl1pPr>
          </a:lstStyle>
          <a:p>
            <a:pPr lvl="0"/>
            <a:r>
              <a:rPr lang="en-GB" err="1"/>
              <a:t>Smelltu</a:t>
            </a:r>
            <a:r>
              <a:rPr lang="en-GB"/>
              <a:t> </a:t>
            </a:r>
            <a:r>
              <a:rPr lang="en-GB" err="1"/>
              <a:t>hér</a:t>
            </a:r>
            <a:r>
              <a:rPr lang="en-GB"/>
              <a:t> </a:t>
            </a:r>
            <a:r>
              <a:rPr lang="en-GB" err="1"/>
              <a:t>til</a:t>
            </a:r>
            <a:r>
              <a:rPr lang="en-GB"/>
              <a:t> </a:t>
            </a:r>
            <a:r>
              <a:rPr lang="en-GB" err="1"/>
              <a:t>að</a:t>
            </a:r>
            <a:r>
              <a:rPr lang="en-GB"/>
              <a:t> </a:t>
            </a:r>
            <a:r>
              <a:rPr lang="en-GB" err="1"/>
              <a:t>breyta</a:t>
            </a:r>
            <a:r>
              <a:rPr lang="en-GB"/>
              <a:t> </a:t>
            </a:r>
            <a:r>
              <a:rPr lang="en-GB" err="1"/>
              <a:t>texta</a:t>
            </a:r>
            <a:endParaRPr lang="en-IS"/>
          </a:p>
        </p:txBody>
      </p:sp>
      <p:sp>
        <p:nvSpPr>
          <p:cNvPr id="39" name="Text Placeholder 15">
            <a:extLst>
              <a:ext uri="{FF2B5EF4-FFF2-40B4-BE49-F238E27FC236}">
                <a16:creationId xmlns:a16="http://schemas.microsoft.com/office/drawing/2014/main" id="{B147B33D-E69F-2D41-8512-BCBADF861787}"/>
              </a:ext>
            </a:extLst>
          </p:cNvPr>
          <p:cNvSpPr>
            <a:spLocks noGrp="1"/>
          </p:cNvSpPr>
          <p:nvPr>
            <p:ph type="body" sz="quarter" idx="28" hasCustomPrompt="1"/>
          </p:nvPr>
        </p:nvSpPr>
        <p:spPr>
          <a:xfrm>
            <a:off x="1143000" y="5266683"/>
            <a:ext cx="628396" cy="521207"/>
          </a:xfrm>
        </p:spPr>
        <p:txBody>
          <a:bodyPr>
            <a:noAutofit/>
          </a:bodyPr>
          <a:lstStyle>
            <a:lvl1pPr marL="0" indent="0">
              <a:buNone/>
              <a:defRPr sz="2800" b="1"/>
            </a:lvl1pPr>
          </a:lstStyle>
          <a:p>
            <a:pPr lvl="0"/>
            <a:r>
              <a:rPr lang="en-IS"/>
              <a:t>05</a:t>
            </a:r>
          </a:p>
        </p:txBody>
      </p:sp>
      <p:sp>
        <p:nvSpPr>
          <p:cNvPr id="40" name="Text Placeholder 15">
            <a:extLst>
              <a:ext uri="{FF2B5EF4-FFF2-40B4-BE49-F238E27FC236}">
                <a16:creationId xmlns:a16="http://schemas.microsoft.com/office/drawing/2014/main" id="{334B9464-089F-F347-954C-0286553A91C4}"/>
              </a:ext>
            </a:extLst>
          </p:cNvPr>
          <p:cNvSpPr>
            <a:spLocks noGrp="1"/>
          </p:cNvSpPr>
          <p:nvPr>
            <p:ph type="body" sz="quarter" idx="29" hasCustomPrompt="1"/>
          </p:nvPr>
        </p:nvSpPr>
        <p:spPr>
          <a:xfrm>
            <a:off x="6383020" y="5266682"/>
            <a:ext cx="628396" cy="521207"/>
          </a:xfrm>
        </p:spPr>
        <p:txBody>
          <a:bodyPr>
            <a:noAutofit/>
          </a:bodyPr>
          <a:lstStyle>
            <a:lvl1pPr marL="0" indent="0">
              <a:buNone/>
              <a:defRPr sz="2800" b="1"/>
            </a:lvl1pPr>
          </a:lstStyle>
          <a:p>
            <a:pPr lvl="0"/>
            <a:r>
              <a:rPr lang="en-IS"/>
              <a:t>10</a:t>
            </a:r>
          </a:p>
        </p:txBody>
      </p:sp>
    </p:spTree>
    <p:extLst>
      <p:ext uri="{BB962C8B-B14F-4D97-AF65-F5344CB8AC3E}">
        <p14:creationId xmlns:p14="http://schemas.microsoft.com/office/powerpoint/2010/main" val="138263747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theme" Target="../theme/theme1.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image" Target="../media/image2.sv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2.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3.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E0D0726-4310-E540-8469-7566EDF44A19}"/>
              </a:ext>
            </a:extLst>
          </p:cNvPr>
          <p:cNvSpPr>
            <a:spLocks noGrp="1"/>
          </p:cNvSpPr>
          <p:nvPr>
            <p:ph type="body" idx="1"/>
          </p:nvPr>
        </p:nvSpPr>
        <p:spPr>
          <a:xfrm>
            <a:off x="1133856" y="1469598"/>
            <a:ext cx="10219944" cy="4716410"/>
          </a:xfrm>
          <a:prstGeom prst="rect">
            <a:avLst/>
          </a:prstGeom>
        </p:spPr>
        <p:txBody>
          <a:bodyPr vert="horz" lIns="91440" tIns="45720" rIns="91440" bIns="45720" rtlCol="0">
            <a:normAutofit/>
          </a:bodyPr>
          <a:lstStyle/>
          <a:p>
            <a:pPr lvl="0"/>
            <a:r>
              <a:rPr lang="is-IS"/>
              <a:t>Smelltu til að breyta textastílum frumgerðar</a:t>
            </a:r>
          </a:p>
          <a:p>
            <a:pPr lvl="1"/>
            <a:r>
              <a:rPr lang="is-IS"/>
              <a:t>Annað stig</a:t>
            </a:r>
          </a:p>
          <a:p>
            <a:pPr lvl="2"/>
            <a:r>
              <a:rPr lang="is-IS"/>
              <a:t>Þriðja stig</a:t>
            </a:r>
          </a:p>
          <a:p>
            <a:pPr lvl="3"/>
            <a:r>
              <a:rPr lang="is-IS"/>
              <a:t>Fjórða stig</a:t>
            </a:r>
          </a:p>
          <a:p>
            <a:pPr lvl="4"/>
            <a:r>
              <a:rPr lang="is-IS"/>
              <a:t>Fimmta stig</a:t>
            </a:r>
            <a:endParaRPr lang="en-IS"/>
          </a:p>
        </p:txBody>
      </p:sp>
      <p:sp>
        <p:nvSpPr>
          <p:cNvPr id="4" name="Date Placeholder 3">
            <a:extLst>
              <a:ext uri="{FF2B5EF4-FFF2-40B4-BE49-F238E27FC236}">
                <a16:creationId xmlns:a16="http://schemas.microsoft.com/office/drawing/2014/main" id="{BC0EF9EB-B87F-B849-AA0E-42E70C89FDB5}"/>
              </a:ext>
            </a:extLst>
          </p:cNvPr>
          <p:cNvSpPr>
            <a:spLocks noGrp="1"/>
          </p:cNvSpPr>
          <p:nvPr>
            <p:ph type="dt" sz="half" idx="2"/>
          </p:nvPr>
        </p:nvSpPr>
        <p:spPr>
          <a:xfrm>
            <a:off x="1133856" y="6489700"/>
            <a:ext cx="2447544" cy="231775"/>
          </a:xfrm>
          <a:prstGeom prst="rect">
            <a:avLst/>
          </a:prstGeom>
        </p:spPr>
        <p:txBody>
          <a:bodyPr vert="horz" lIns="91440" tIns="45720" rIns="91440" bIns="45720" rtlCol="0" anchor="b"/>
          <a:lstStyle>
            <a:lvl1pPr algn="l">
              <a:defRPr sz="1000">
                <a:solidFill>
                  <a:schemeClr val="tx1">
                    <a:tint val="75000"/>
                  </a:schemeClr>
                </a:solidFill>
              </a:defRPr>
            </a:lvl1pPr>
          </a:lstStyle>
          <a:p>
            <a:fld id="{6696225D-1E44-6A46-81BB-D8F42A9463CE}" type="datetimeFigureOut">
              <a:rPr lang="en-IS" smtClean="0"/>
              <a:pPr/>
              <a:t>11/03/2023</a:t>
            </a:fld>
            <a:endParaRPr lang="en-IS"/>
          </a:p>
        </p:txBody>
      </p:sp>
      <p:sp>
        <p:nvSpPr>
          <p:cNvPr id="5" name="Footer Placeholder 4">
            <a:extLst>
              <a:ext uri="{FF2B5EF4-FFF2-40B4-BE49-F238E27FC236}">
                <a16:creationId xmlns:a16="http://schemas.microsoft.com/office/drawing/2014/main" id="{C1AB1F39-24C8-7F46-9875-7EEE2C02467D}"/>
              </a:ext>
            </a:extLst>
          </p:cNvPr>
          <p:cNvSpPr>
            <a:spLocks noGrp="1"/>
          </p:cNvSpPr>
          <p:nvPr>
            <p:ph type="ftr" sz="quarter" idx="3"/>
          </p:nvPr>
        </p:nvSpPr>
        <p:spPr>
          <a:xfrm>
            <a:off x="4038600" y="6489700"/>
            <a:ext cx="4114800" cy="231775"/>
          </a:xfrm>
          <a:prstGeom prst="rect">
            <a:avLst/>
          </a:prstGeom>
        </p:spPr>
        <p:txBody>
          <a:bodyPr vert="horz" lIns="91440" tIns="45720" rIns="91440" bIns="45720" rtlCol="0" anchor="b"/>
          <a:lstStyle>
            <a:lvl1pPr algn="ctr">
              <a:defRPr sz="1000">
                <a:solidFill>
                  <a:schemeClr val="tx1">
                    <a:tint val="75000"/>
                  </a:schemeClr>
                </a:solidFill>
              </a:defRPr>
            </a:lvl1pPr>
          </a:lstStyle>
          <a:p>
            <a:endParaRPr lang="en-IS"/>
          </a:p>
        </p:txBody>
      </p:sp>
      <p:sp>
        <p:nvSpPr>
          <p:cNvPr id="6" name="Slide Number Placeholder 5">
            <a:extLst>
              <a:ext uri="{FF2B5EF4-FFF2-40B4-BE49-F238E27FC236}">
                <a16:creationId xmlns:a16="http://schemas.microsoft.com/office/drawing/2014/main" id="{678E46D3-9F4D-D34B-BFCD-3D04B0654013}"/>
              </a:ext>
            </a:extLst>
          </p:cNvPr>
          <p:cNvSpPr>
            <a:spLocks noGrp="1"/>
          </p:cNvSpPr>
          <p:nvPr>
            <p:ph type="sldNum" sz="quarter" idx="4"/>
          </p:nvPr>
        </p:nvSpPr>
        <p:spPr>
          <a:xfrm>
            <a:off x="8610600" y="6489700"/>
            <a:ext cx="2743200" cy="231775"/>
          </a:xfrm>
          <a:prstGeom prst="rect">
            <a:avLst/>
          </a:prstGeom>
        </p:spPr>
        <p:txBody>
          <a:bodyPr vert="horz" lIns="91440" tIns="45720" rIns="91440" bIns="45720" rtlCol="0" anchor="b"/>
          <a:lstStyle>
            <a:lvl1pPr algn="r">
              <a:defRPr sz="1200">
                <a:solidFill>
                  <a:schemeClr val="tx1">
                    <a:tint val="75000"/>
                  </a:schemeClr>
                </a:solidFill>
              </a:defRPr>
            </a:lvl1pPr>
          </a:lstStyle>
          <a:p>
            <a:fld id="{DCF581D0-79BF-3E4E-BC6A-8EF46897452A}" type="slidenum">
              <a:rPr lang="en-IS" smtClean="0"/>
              <a:t>‹#›</a:t>
            </a:fld>
            <a:endParaRPr lang="en-IS"/>
          </a:p>
        </p:txBody>
      </p:sp>
      <p:sp>
        <p:nvSpPr>
          <p:cNvPr id="7" name="Title Placeholder 6">
            <a:extLst>
              <a:ext uri="{FF2B5EF4-FFF2-40B4-BE49-F238E27FC236}">
                <a16:creationId xmlns:a16="http://schemas.microsoft.com/office/drawing/2014/main" id="{67522E75-5148-914D-9D34-B7C8A17B0374}"/>
              </a:ext>
            </a:extLst>
          </p:cNvPr>
          <p:cNvSpPr>
            <a:spLocks noGrp="1"/>
          </p:cNvSpPr>
          <p:nvPr>
            <p:ph type="title"/>
          </p:nvPr>
        </p:nvSpPr>
        <p:spPr>
          <a:xfrm>
            <a:off x="1133856" y="368300"/>
            <a:ext cx="10219944" cy="720726"/>
          </a:xfrm>
          <a:prstGeom prst="rect">
            <a:avLst/>
          </a:prstGeom>
        </p:spPr>
        <p:txBody>
          <a:bodyPr vert="horz" lIns="91440" tIns="45720" rIns="91440" bIns="45720" rtlCol="0" anchor="ctr">
            <a:normAutofit/>
          </a:bodyPr>
          <a:lstStyle/>
          <a:p>
            <a:r>
              <a:rPr lang="is-IS"/>
              <a:t>Smelltu til að breyta stíl aðaltitils</a:t>
            </a:r>
            <a:endParaRPr lang="en-IS"/>
          </a:p>
        </p:txBody>
      </p:sp>
      <p:pic>
        <p:nvPicPr>
          <p:cNvPr id="19" name="Graphic 18">
            <a:extLst>
              <a:ext uri="{FF2B5EF4-FFF2-40B4-BE49-F238E27FC236}">
                <a16:creationId xmlns:a16="http://schemas.microsoft.com/office/drawing/2014/main" id="{E600C26C-4270-2740-A461-0182F12D913B}"/>
              </a:ext>
            </a:extLst>
          </p:cNvPr>
          <p:cNvPicPr>
            <a:picLocks noChangeAspect="1"/>
          </p:cNvPicPr>
          <p:nvPr userDrawn="1"/>
        </p:nvPicPr>
        <p:blipFill>
          <a:blip r:embed="rId40">
            <a:extLst>
              <a:ext uri="{96DAC541-7B7A-43D3-8B79-37D633B846F1}">
                <asvg:svgBlip xmlns:asvg="http://schemas.microsoft.com/office/drawing/2016/SVG/main" r:embed="rId41"/>
              </a:ext>
            </a:extLst>
          </a:blip>
          <a:stretch>
            <a:fillRect/>
          </a:stretch>
        </p:blipFill>
        <p:spPr>
          <a:xfrm>
            <a:off x="377162" y="365125"/>
            <a:ext cx="461037" cy="721109"/>
          </a:xfrm>
          <a:prstGeom prst="rect">
            <a:avLst/>
          </a:prstGeom>
        </p:spPr>
      </p:pic>
    </p:spTree>
    <p:extLst>
      <p:ext uri="{BB962C8B-B14F-4D97-AF65-F5344CB8AC3E}">
        <p14:creationId xmlns:p14="http://schemas.microsoft.com/office/powerpoint/2010/main" val="704012856"/>
      </p:ext>
    </p:extLst>
  </p:cSld>
  <p:clrMap bg1="lt1" tx1="dk1" bg2="lt2" tx2="dk2" accent1="accent1" accent2="accent2" accent3="accent3" accent4="accent4" accent5="accent5" accent6="accent6" hlink="hlink" folHlink="folHlink"/>
  <p:sldLayoutIdLst>
    <p:sldLayoutId id="2147483702" r:id="rId1"/>
    <p:sldLayoutId id="2147483710" r:id="rId2"/>
    <p:sldLayoutId id="2147483711" r:id="rId3"/>
    <p:sldLayoutId id="2147483675" r:id="rId4"/>
    <p:sldLayoutId id="2147483676" r:id="rId5"/>
    <p:sldLayoutId id="2147483660" r:id="rId6"/>
    <p:sldLayoutId id="2147483668" r:id="rId7"/>
    <p:sldLayoutId id="2147483669" r:id="rId8"/>
    <p:sldLayoutId id="2147483667" r:id="rId9"/>
    <p:sldLayoutId id="2147483703" r:id="rId10"/>
    <p:sldLayoutId id="2147483661" r:id="rId11"/>
    <p:sldLayoutId id="2147483662" r:id="rId12"/>
    <p:sldLayoutId id="2147483680" r:id="rId13"/>
    <p:sldLayoutId id="2147483681" r:id="rId14"/>
    <p:sldLayoutId id="2147483666" r:id="rId15"/>
    <p:sldLayoutId id="2147483679" r:id="rId16"/>
    <p:sldLayoutId id="2147483704" r:id="rId17"/>
    <p:sldLayoutId id="2147483663" r:id="rId18"/>
    <p:sldLayoutId id="2147483683" r:id="rId19"/>
    <p:sldLayoutId id="2147483684" r:id="rId20"/>
    <p:sldLayoutId id="2147483685" r:id="rId21"/>
    <p:sldLayoutId id="2147483686" r:id="rId22"/>
    <p:sldLayoutId id="2147483705" r:id="rId23"/>
    <p:sldLayoutId id="2147483706" r:id="rId24"/>
    <p:sldLayoutId id="2147483707" r:id="rId25"/>
    <p:sldLayoutId id="2147483672" r:id="rId26"/>
    <p:sldLayoutId id="2147483673" r:id="rId27"/>
    <p:sldLayoutId id="2147483674" r:id="rId28"/>
    <p:sldLayoutId id="2147483708" r:id="rId29"/>
    <p:sldLayoutId id="2147483677" r:id="rId30"/>
    <p:sldLayoutId id="2147483678" r:id="rId31"/>
    <p:sldLayoutId id="2147483682" r:id="rId32"/>
    <p:sldLayoutId id="2147483670" r:id="rId33"/>
    <p:sldLayoutId id="2147483709" r:id="rId34"/>
    <p:sldLayoutId id="2147483664" r:id="rId35"/>
    <p:sldLayoutId id="2147483665" r:id="rId36"/>
    <p:sldLayoutId id="2147483688" r:id="rId37"/>
    <p:sldLayoutId id="2147483687" r:id="rId38"/>
  </p:sldLayoutIdLst>
  <p:txStyles>
    <p:title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32" userDrawn="1">
          <p15:clr>
            <a:srgbClr val="F26B43"/>
          </p15:clr>
        </p15:guide>
        <p15:guide id="2" pos="7628" userDrawn="1">
          <p15:clr>
            <a:srgbClr val="F26B43"/>
          </p15:clr>
        </p15:guide>
        <p15:guide id="3" pos="52" userDrawn="1">
          <p15:clr>
            <a:srgbClr val="F26B43"/>
          </p15:clr>
        </p15:guide>
        <p15:guide id="4" orient="horz" pos="4269" userDrawn="1">
          <p15:clr>
            <a:srgbClr val="F26B43"/>
          </p15:clr>
        </p15:guide>
        <p15:guide id="5" orient="horz" pos="684" userDrawn="1">
          <p15:clr>
            <a:srgbClr val="F26B43"/>
          </p15:clr>
        </p15:guide>
        <p15:guide id="6" orient="horz" pos="51" userDrawn="1">
          <p15:clr>
            <a:srgbClr val="F26B43"/>
          </p15:clr>
        </p15:guide>
        <p15:guide id="7" pos="529" userDrawn="1">
          <p15:clr>
            <a:srgbClr val="F26B43"/>
          </p15:clr>
        </p15:guide>
        <p15:guide id="8" pos="7151" userDrawn="1">
          <p15:clr>
            <a:srgbClr val="F26B43"/>
          </p15:clr>
        </p15:guide>
        <p15:guide id="9" orient="horz" pos="913" userDrawn="1">
          <p15:clr>
            <a:srgbClr val="F26B43"/>
          </p15:clr>
        </p15:guide>
        <p15:guide id="10" orient="horz" pos="3906" userDrawn="1">
          <p15:clr>
            <a:srgbClr val="F26B43"/>
          </p15:clr>
        </p15:guide>
        <p15:guide id="11" orient="horz" pos="4088" userDrawn="1">
          <p15:clr>
            <a:srgbClr val="F26B43"/>
          </p15:clr>
        </p15:guide>
        <p15:guide id="12" pos="234" userDrawn="1">
          <p15:clr>
            <a:srgbClr val="F26B43"/>
          </p15:clr>
        </p15:guide>
        <p15:guide id="13" pos="710" userDrawn="1">
          <p15:clr>
            <a:srgbClr val="F26B43"/>
          </p15:clr>
        </p15:guide>
        <p15:guide id="14" pos="2389" userDrawn="1">
          <p15:clr>
            <a:srgbClr val="F26B43"/>
          </p15:clr>
        </p15:guide>
        <p15:guide id="15" pos="5450" userDrawn="1">
          <p15:clr>
            <a:srgbClr val="F26B43"/>
          </p15:clr>
        </p15:guide>
        <p15:guide id="16" orient="horz" pos="2840" userDrawn="1">
          <p15:clr>
            <a:srgbClr val="F26B43"/>
          </p15:clr>
        </p15:guide>
        <p15:guide id="17" orient="horz" pos="1979"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ilsstaðgengill 1">
            <a:extLst>
              <a:ext uri="{FF2B5EF4-FFF2-40B4-BE49-F238E27FC236}">
                <a16:creationId xmlns:a16="http://schemas.microsoft.com/office/drawing/2014/main" id="{057E606D-B646-3D83-C8FE-32366B42E27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s-IS"/>
              <a:t>Smelltu til að breyta stíl aðaltitils</a:t>
            </a:r>
          </a:p>
        </p:txBody>
      </p:sp>
      <p:sp>
        <p:nvSpPr>
          <p:cNvPr id="3" name="Textastaðgengill 2">
            <a:extLst>
              <a:ext uri="{FF2B5EF4-FFF2-40B4-BE49-F238E27FC236}">
                <a16:creationId xmlns:a16="http://schemas.microsoft.com/office/drawing/2014/main" id="{816D9DF4-06A6-7D0F-3A71-66849A07119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s-IS"/>
              <a:t>Smelltu til að breyta textastílum frumgerðar</a:t>
            </a:r>
          </a:p>
          <a:p>
            <a:pPr lvl="1"/>
            <a:r>
              <a:rPr lang="is-IS"/>
              <a:t>Annað stig</a:t>
            </a:r>
          </a:p>
          <a:p>
            <a:pPr lvl="2"/>
            <a:r>
              <a:rPr lang="is-IS"/>
              <a:t>Þriðja stig</a:t>
            </a:r>
          </a:p>
          <a:p>
            <a:pPr lvl="3"/>
            <a:r>
              <a:rPr lang="is-IS"/>
              <a:t>Fjórða stig</a:t>
            </a:r>
          </a:p>
          <a:p>
            <a:pPr lvl="4"/>
            <a:r>
              <a:rPr lang="is-IS"/>
              <a:t>Fimmta stig</a:t>
            </a:r>
          </a:p>
        </p:txBody>
      </p:sp>
      <p:sp>
        <p:nvSpPr>
          <p:cNvPr id="4" name="Dagsetningarstaðgengill 3">
            <a:extLst>
              <a:ext uri="{FF2B5EF4-FFF2-40B4-BE49-F238E27FC236}">
                <a16:creationId xmlns:a16="http://schemas.microsoft.com/office/drawing/2014/main" id="{5DC03A4B-B8FC-BEDB-09D2-064E1ABD4F6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C0A8B0-2FD9-41A2-9069-7DBC146BEA8E}" type="datetimeFigureOut">
              <a:rPr lang="is-IS" smtClean="0"/>
              <a:t>3.11.2023</a:t>
            </a:fld>
            <a:endParaRPr lang="is-IS"/>
          </a:p>
        </p:txBody>
      </p:sp>
      <p:sp>
        <p:nvSpPr>
          <p:cNvPr id="5" name="Síðufótarstaðgengill 4">
            <a:extLst>
              <a:ext uri="{FF2B5EF4-FFF2-40B4-BE49-F238E27FC236}">
                <a16:creationId xmlns:a16="http://schemas.microsoft.com/office/drawing/2014/main" id="{E4B0A6D0-8E79-EA79-BB2B-8FE9748AD97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s-IS"/>
          </a:p>
        </p:txBody>
      </p:sp>
      <p:sp>
        <p:nvSpPr>
          <p:cNvPr id="6" name="Skyggnunúmersstaðgengill 5">
            <a:extLst>
              <a:ext uri="{FF2B5EF4-FFF2-40B4-BE49-F238E27FC236}">
                <a16:creationId xmlns:a16="http://schemas.microsoft.com/office/drawing/2014/main" id="{9A40A872-AB9C-CA67-2670-F42EFBFCE5D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7DB657-9BA6-4136-9ECC-CDA67AE90DD9}" type="slidenum">
              <a:rPr lang="is-IS" smtClean="0"/>
              <a:t>‹#›</a:t>
            </a:fld>
            <a:endParaRPr lang="is-IS"/>
          </a:p>
        </p:txBody>
      </p:sp>
    </p:spTree>
    <p:extLst>
      <p:ext uri="{BB962C8B-B14F-4D97-AF65-F5344CB8AC3E}">
        <p14:creationId xmlns:p14="http://schemas.microsoft.com/office/powerpoint/2010/main" val="3737664312"/>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s-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ilsstaðgengill 1">
            <a:extLst>
              <a:ext uri="{FF2B5EF4-FFF2-40B4-BE49-F238E27FC236}">
                <a16:creationId xmlns:a16="http://schemas.microsoft.com/office/drawing/2014/main" id="{9C6DD302-E83C-2E5F-9E43-C41CE6D3B8A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s-IS"/>
              <a:t>Smelltu til að breyta stíl aðaltitils</a:t>
            </a:r>
          </a:p>
        </p:txBody>
      </p:sp>
      <p:sp>
        <p:nvSpPr>
          <p:cNvPr id="3" name="Textastaðgengill 2">
            <a:extLst>
              <a:ext uri="{FF2B5EF4-FFF2-40B4-BE49-F238E27FC236}">
                <a16:creationId xmlns:a16="http://schemas.microsoft.com/office/drawing/2014/main" id="{2834C28B-A435-64DA-8852-97F6730812E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s-IS"/>
              <a:t>Smelltu til að breyta textastílum frumgerðar</a:t>
            </a:r>
          </a:p>
          <a:p>
            <a:pPr lvl="1"/>
            <a:r>
              <a:rPr lang="is-IS"/>
              <a:t>Annað stig</a:t>
            </a:r>
          </a:p>
          <a:p>
            <a:pPr lvl="2"/>
            <a:r>
              <a:rPr lang="is-IS"/>
              <a:t>Þriðja stig</a:t>
            </a:r>
          </a:p>
          <a:p>
            <a:pPr lvl="3"/>
            <a:r>
              <a:rPr lang="is-IS"/>
              <a:t>Fjórða stig</a:t>
            </a:r>
          </a:p>
          <a:p>
            <a:pPr lvl="4"/>
            <a:r>
              <a:rPr lang="is-IS"/>
              <a:t>Fimmta stig</a:t>
            </a:r>
          </a:p>
        </p:txBody>
      </p:sp>
      <p:sp>
        <p:nvSpPr>
          <p:cNvPr id="4" name="Dagsetningarstaðgengill 3">
            <a:extLst>
              <a:ext uri="{FF2B5EF4-FFF2-40B4-BE49-F238E27FC236}">
                <a16:creationId xmlns:a16="http://schemas.microsoft.com/office/drawing/2014/main" id="{48AC205A-A91C-0D9F-15D0-FD77F02D98A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49B989-4E0C-43B9-84F8-61AF50B929EC}" type="datetimeFigureOut">
              <a:rPr lang="is-IS" smtClean="0"/>
              <a:t>3.11.2023</a:t>
            </a:fld>
            <a:endParaRPr lang="is-IS"/>
          </a:p>
        </p:txBody>
      </p:sp>
      <p:sp>
        <p:nvSpPr>
          <p:cNvPr id="5" name="Síðufótarstaðgengill 4">
            <a:extLst>
              <a:ext uri="{FF2B5EF4-FFF2-40B4-BE49-F238E27FC236}">
                <a16:creationId xmlns:a16="http://schemas.microsoft.com/office/drawing/2014/main" id="{9F9DC26A-E23E-90B3-3B13-41186991AA0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s-IS"/>
          </a:p>
        </p:txBody>
      </p:sp>
      <p:sp>
        <p:nvSpPr>
          <p:cNvPr id="6" name="Skyggnunúmersstaðgengill 5">
            <a:extLst>
              <a:ext uri="{FF2B5EF4-FFF2-40B4-BE49-F238E27FC236}">
                <a16:creationId xmlns:a16="http://schemas.microsoft.com/office/drawing/2014/main" id="{D28082D2-FA9D-6ECA-9F49-57D58BF4D81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13DE17B-D34C-40BB-9313-381ADDA39C53}" type="slidenum">
              <a:rPr lang="is-IS" smtClean="0"/>
              <a:t>‹#›</a:t>
            </a:fld>
            <a:endParaRPr lang="is-IS"/>
          </a:p>
        </p:txBody>
      </p:sp>
    </p:spTree>
    <p:extLst>
      <p:ext uri="{BB962C8B-B14F-4D97-AF65-F5344CB8AC3E}">
        <p14:creationId xmlns:p14="http://schemas.microsoft.com/office/powerpoint/2010/main" val="2343944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s-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45.xml"/></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40.xml"/></Relationships>
</file>

<file path=ppt/slides/_rels/slide1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40.xml"/></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40.xml"/></Relationships>
</file>

<file path=ppt/slides/_rels/slide1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0.xml"/></Relationships>
</file>

<file path=ppt/slides/_rels/slide1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40.xml"/></Relationships>
</file>

<file path=ppt/slides/_rels/slide1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40.xml"/></Relationships>
</file>

<file path=ppt/slides/_rels/slide1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4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40.xml"/></Relationships>
</file>

<file path=ppt/slides/_rels/slide2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png"/><Relationship Id="rId1" Type="http://schemas.openxmlformats.org/officeDocument/2006/relationships/slideLayout" Target="../slideLayouts/slideLayout40.xml"/></Relationships>
</file>

<file path=ppt/slides/_rels/slide2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40.xml"/></Relationships>
</file>

<file path=ppt/slides/_rels/slide2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40.xml"/></Relationships>
</file>

<file path=ppt/slides/_rels/slide2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40.xml"/></Relationships>
</file>

<file path=ppt/slides/_rels/slide2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51.xml"/></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4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53.xml"/><Relationship Id="rId5" Type="http://schemas.openxmlformats.org/officeDocument/2006/relationships/image" Target="../media/image63.png"/><Relationship Id="rId4" Type="http://schemas.openxmlformats.org/officeDocument/2006/relationships/image" Target="../media/image62.png"/></Relationships>
</file>

<file path=ppt/slides/_rels/slide2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hyperlink" Target="https://www.google.com/search?q=heimsins+mikilv%C3%A6gasta+kv%C3%B6ld+myndband&amp;rlz=1C1GCEB_enIS915IS915&amp;oq=heimsins&amp;aqs=chrome.0.69i59l2j69i57j0i512l3j46i512j0i512l3.1258j0j7&amp;sourceid=chrome&amp;ie=UTF-8#fpstate=ive&amp;vld=cid:87ced00c,vid:8ERAA9j2WE8,st:0" TargetMode="External"/><Relationship Id="rId1" Type="http://schemas.openxmlformats.org/officeDocument/2006/relationships/slideLayout" Target="../slideLayouts/slideLayout51.xml"/></Relationships>
</file>

<file path=ppt/slides/_rels/slide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3.xml"/></Relationships>
</file>

<file path=ppt/slides/_rels/slide31.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45.xml"/></Relationships>
</file>

<file path=ppt/slides/_rels/slide33.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51.xml"/></Relationships>
</file>

<file path=ppt/slides/_rels/slide34.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34.xml"/></Relationships>
</file>

<file path=ppt/slides/_rels/slide36.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slideLayout" Target="../slideLayouts/slideLayout10.xml"/><Relationship Id="rId1" Type="http://schemas.openxmlformats.org/officeDocument/2006/relationships/video" Target="https://player.vimeo.com/video/626474764?app_id=122963" TargetMode="External"/></Relationships>
</file>

<file path=ppt/slides/_rels/slide37.xml.rels><?xml version="1.0" encoding="UTF-8" standalone="yes"?>
<Relationships xmlns="http://schemas.openxmlformats.org/package/2006/relationships"><Relationship Id="rId3" Type="http://schemas.openxmlformats.org/officeDocument/2006/relationships/hyperlink" Target="https://menntastefna.is/tool/leidbeiningar-og-vidmid-um-val-a-fulltruum-i-stjorn-nemendafelags-grunnskola-og-felagsmidstodvarrad/" TargetMode="External"/><Relationship Id="rId2" Type="http://schemas.openxmlformats.org/officeDocument/2006/relationships/image" Target="../media/image73.jpeg"/><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10.xml"/><Relationship Id="rId5" Type="http://schemas.openxmlformats.org/officeDocument/2006/relationships/image" Target="../media/image79.jpeg"/><Relationship Id="rId4" Type="http://schemas.openxmlformats.org/officeDocument/2006/relationships/image" Target="../media/image78.jpeg"/></Relationships>
</file>

<file path=ppt/slides/_rels/slide41.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xml"/><Relationship Id="rId1" Type="http://schemas.openxmlformats.org/officeDocument/2006/relationships/slideLayout" Target="../slideLayouts/slideLayout29.xml"/></Relationships>
</file>

<file path=ppt/slides/_rels/slide43.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51.xml"/></Relationships>
</file>

<file path=ppt/slides/_rels/slide4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customXml" Target="../ink/ink4.xml"/><Relationship Id="rId7" Type="http://schemas.openxmlformats.org/officeDocument/2006/relationships/customXml" Target="../ink/ink6.xml"/><Relationship Id="rId2" Type="http://schemas.openxmlformats.org/officeDocument/2006/relationships/image" Target="../media/image24.jpeg"/><Relationship Id="rId1" Type="http://schemas.openxmlformats.org/officeDocument/2006/relationships/slideLayout" Target="../slideLayouts/slideLayout10.xml"/><Relationship Id="rId6" Type="http://schemas.openxmlformats.org/officeDocument/2006/relationships/image" Target="../media/image26.png"/><Relationship Id="rId5" Type="http://schemas.openxmlformats.org/officeDocument/2006/relationships/customXml" Target="../ink/ink5.xml"/><Relationship Id="rId4" Type="http://schemas.openxmlformats.org/officeDocument/2006/relationships/image" Target="../media/image25.png"/></Relationships>
</file>

<file path=ppt/slides/_rels/slide4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3.xml"/></Relationships>
</file>

<file path=ppt/slides/_rels/slide48.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45.xml"/></Relationships>
</file>

<file path=ppt/slides/_rels/slide49.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4.xml"/><Relationship Id="rId1" Type="http://schemas.openxmlformats.org/officeDocument/2006/relationships/slideLayout" Target="../slideLayouts/slideLayout34.xml"/></Relationships>
</file>

<file path=ppt/slides/_rels/slide56.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14.xml"/></Relationships>
</file>

<file path=ppt/slides/_rels/slide57.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3.xml"/></Relationships>
</file>

<file path=ppt/slides/_rels/slide5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5.xml"/><Relationship Id="rId1" Type="http://schemas.openxmlformats.org/officeDocument/2006/relationships/slideLayout" Target="../slideLayouts/slideLayout45.xml"/></Relationships>
</file>

<file path=ppt/slides/_rels/slide59.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45.xml"/></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7.xml"/></Relationships>
</file>

<file path=ppt/slides/_rels/slide60.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45.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13.xml"/><Relationship Id="rId4" Type="http://schemas.openxmlformats.org/officeDocument/2006/relationships/image" Target="../media/image94.png"/></Relationships>
</file>

<file path=ppt/slides/_rels/slide6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6.xml"/><Relationship Id="rId1" Type="http://schemas.openxmlformats.org/officeDocument/2006/relationships/slideLayout" Target="../slideLayouts/slideLayout23.xml"/></Relationships>
</file>

<file path=ppt/slides/_rels/slide6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11.xml"/></Relationships>
</file>

<file path=ppt/slides/_rels/slide6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9.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7.xml.rels><?xml version="1.0" encoding="UTF-8" standalone="yes"?>
<Relationships xmlns="http://schemas.openxmlformats.org/package/2006/relationships"><Relationship Id="rId2" Type="http://schemas.openxmlformats.org/officeDocument/2006/relationships/image" Target="../media/image98.emf"/><Relationship Id="rId1" Type="http://schemas.openxmlformats.org/officeDocument/2006/relationships/slideLayout" Target="../slideLayouts/slideLayout10.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69.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45.xml"/><Relationship Id="rId5" Type="http://schemas.openxmlformats.org/officeDocument/2006/relationships/hyperlink" Target="http://www.stranger-design.squarespace.com/" TargetMode="External"/><Relationship Id="rId4" Type="http://schemas.openxmlformats.org/officeDocument/2006/relationships/image" Target="../media/image101.png"/></Relationships>
</file>

<file path=ppt/slides/_rels/slide7.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customXml" Target="../ink/ink1.xml"/><Relationship Id="rId7" Type="http://schemas.openxmlformats.org/officeDocument/2006/relationships/customXml" Target="../ink/ink3.xml"/><Relationship Id="rId2" Type="http://schemas.openxmlformats.org/officeDocument/2006/relationships/image" Target="../media/image24.jpeg"/><Relationship Id="rId1" Type="http://schemas.openxmlformats.org/officeDocument/2006/relationships/slideLayout" Target="../slideLayouts/slideLayout40.xml"/><Relationship Id="rId6" Type="http://schemas.openxmlformats.org/officeDocument/2006/relationships/image" Target="../media/image26.png"/><Relationship Id="rId5" Type="http://schemas.openxmlformats.org/officeDocument/2006/relationships/customXml" Target="../ink/ink2.xml"/><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42.xml"/></Relationships>
</file>

<file path=ppt/slides/_rels/slide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4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B5BBF-D6DD-2044-897A-57EFF526CE2A}"/>
              </a:ext>
            </a:extLst>
          </p:cNvPr>
          <p:cNvSpPr>
            <a:spLocks noGrp="1"/>
          </p:cNvSpPr>
          <p:nvPr>
            <p:ph type="ctrTitle"/>
          </p:nvPr>
        </p:nvSpPr>
        <p:spPr/>
        <p:txBody>
          <a:bodyPr>
            <a:normAutofit/>
          </a:bodyPr>
          <a:lstStyle/>
          <a:p>
            <a:r>
              <a:rPr lang="is-IS">
                <a:solidFill>
                  <a:schemeClr val="bg1"/>
                </a:solidFill>
              </a:rPr>
              <a:t>Vinnusmiðjur</a:t>
            </a:r>
            <a:br>
              <a:rPr lang="is-IS">
                <a:solidFill>
                  <a:schemeClr val="bg1"/>
                </a:solidFill>
              </a:rPr>
            </a:br>
            <a:r>
              <a:rPr lang="is-IS" sz="2800">
                <a:solidFill>
                  <a:schemeClr val="bg1"/>
                </a:solidFill>
              </a:rPr>
              <a:t>Ungmenna </a:t>
            </a:r>
            <a:endParaRPr lang="en-IS" sz="2800">
              <a:solidFill>
                <a:schemeClr val="bg1"/>
              </a:solidFill>
            </a:endParaRPr>
          </a:p>
        </p:txBody>
      </p:sp>
      <p:sp>
        <p:nvSpPr>
          <p:cNvPr id="3" name="Subtitle 2">
            <a:extLst>
              <a:ext uri="{FF2B5EF4-FFF2-40B4-BE49-F238E27FC236}">
                <a16:creationId xmlns:a16="http://schemas.microsoft.com/office/drawing/2014/main" id="{7D5A15E7-52CD-CE4A-9910-361003B2E354}"/>
              </a:ext>
            </a:extLst>
          </p:cNvPr>
          <p:cNvSpPr>
            <a:spLocks noGrp="1"/>
          </p:cNvSpPr>
          <p:nvPr>
            <p:ph type="subTitle" idx="1"/>
          </p:nvPr>
        </p:nvSpPr>
        <p:spPr/>
        <p:txBody>
          <a:bodyPr>
            <a:noAutofit/>
          </a:bodyPr>
          <a:lstStyle/>
          <a:p>
            <a:r>
              <a:rPr lang="is-IS" sz="2400" i="1"/>
              <a:t>Stuðningur við lýðræðisstarf í skóla- og frístundastarfi</a:t>
            </a:r>
            <a:endParaRPr lang="en-IS" sz="2400" i="1"/>
          </a:p>
        </p:txBody>
      </p:sp>
      <p:pic>
        <p:nvPicPr>
          <p:cNvPr id="7" name="Mynd 6" descr="Mynd sem inniheldur klippimyndir&#10;&#10;Lýsing sjálfkrafa búin til">
            <a:extLst>
              <a:ext uri="{FF2B5EF4-FFF2-40B4-BE49-F238E27FC236}">
                <a16:creationId xmlns:a16="http://schemas.microsoft.com/office/drawing/2014/main" id="{42371C03-763D-449B-8392-334DED705AD5}"/>
              </a:ext>
            </a:extLst>
          </p:cNvPr>
          <p:cNvPicPr>
            <a:picLocks noChangeAspect="1"/>
          </p:cNvPicPr>
          <p:nvPr/>
        </p:nvPicPr>
        <p:blipFill>
          <a:blip r:embed="rId2"/>
          <a:stretch>
            <a:fillRect/>
          </a:stretch>
        </p:blipFill>
        <p:spPr>
          <a:xfrm>
            <a:off x="8347892" y="4623072"/>
            <a:ext cx="3976006" cy="2388144"/>
          </a:xfrm>
          <a:prstGeom prst="rect">
            <a:avLst/>
          </a:prstGeom>
        </p:spPr>
      </p:pic>
    </p:spTree>
    <p:extLst>
      <p:ext uri="{BB962C8B-B14F-4D97-AF65-F5344CB8AC3E}">
        <p14:creationId xmlns:p14="http://schemas.microsoft.com/office/powerpoint/2010/main" val="4117139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ill 1">
            <a:extLst>
              <a:ext uri="{FF2B5EF4-FFF2-40B4-BE49-F238E27FC236}">
                <a16:creationId xmlns:a16="http://schemas.microsoft.com/office/drawing/2014/main" id="{48B8012A-3AA9-6E63-3672-51007D4F5EF6}"/>
              </a:ext>
            </a:extLst>
          </p:cNvPr>
          <p:cNvSpPr>
            <a:spLocks noGrp="1"/>
          </p:cNvSpPr>
          <p:nvPr>
            <p:ph type="title"/>
          </p:nvPr>
        </p:nvSpPr>
        <p:spPr/>
        <p:txBody>
          <a:bodyPr/>
          <a:lstStyle/>
          <a:p>
            <a:r>
              <a:rPr lang="is-IS"/>
              <a:t>Nýjasta nýtt!</a:t>
            </a:r>
          </a:p>
        </p:txBody>
      </p:sp>
      <p:sp>
        <p:nvSpPr>
          <p:cNvPr id="3" name="Staðgengill efnis 2">
            <a:extLst>
              <a:ext uri="{FF2B5EF4-FFF2-40B4-BE49-F238E27FC236}">
                <a16:creationId xmlns:a16="http://schemas.microsoft.com/office/drawing/2014/main" id="{D6D7863D-0E4F-397D-9642-68BEB3FC579C}"/>
              </a:ext>
            </a:extLst>
          </p:cNvPr>
          <p:cNvSpPr>
            <a:spLocks noGrp="1"/>
          </p:cNvSpPr>
          <p:nvPr>
            <p:ph idx="1"/>
          </p:nvPr>
        </p:nvSpPr>
        <p:spPr/>
        <p:txBody>
          <a:bodyPr/>
          <a:lstStyle/>
          <a:p>
            <a:r>
              <a:rPr lang="is-IS"/>
              <a:t>Hvaða nýjungar munum við sjá árið 2033? </a:t>
            </a:r>
          </a:p>
          <a:p>
            <a:pPr lvl="1"/>
            <a:r>
              <a:rPr lang="is-IS"/>
              <a:t>Hver og einn kemur með eina hugmynd (1 mínúta)</a:t>
            </a:r>
          </a:p>
          <a:p>
            <a:pPr lvl="1"/>
            <a:r>
              <a:rPr lang="is-IS"/>
              <a:t>Gengið um rýmið og hver og einn segir einstaklingum úr a.m.k. fimm öðrum hópum frá því hver hugmyndin er (5 mínútur)</a:t>
            </a:r>
          </a:p>
          <a:p>
            <a:pPr lvl="1"/>
            <a:r>
              <a:rPr lang="is-IS"/>
              <a:t>Stoppað og kallað eftir áhugaverðum hugmyndum úr hópnum (2 mínútur) </a:t>
            </a:r>
          </a:p>
        </p:txBody>
      </p:sp>
      <p:pic>
        <p:nvPicPr>
          <p:cNvPr id="4" name="Mynd 3">
            <a:extLst>
              <a:ext uri="{FF2B5EF4-FFF2-40B4-BE49-F238E27FC236}">
                <a16:creationId xmlns:a16="http://schemas.microsoft.com/office/drawing/2014/main" id="{4E2BDFA7-CDA9-4DE5-A9AB-C744738D290E}"/>
              </a:ext>
            </a:extLst>
          </p:cNvPr>
          <p:cNvPicPr>
            <a:picLocks noChangeAspect="1"/>
          </p:cNvPicPr>
          <p:nvPr/>
        </p:nvPicPr>
        <p:blipFill>
          <a:blip r:embed="rId2"/>
          <a:stretch>
            <a:fillRect/>
          </a:stretch>
        </p:blipFill>
        <p:spPr>
          <a:xfrm>
            <a:off x="6611138" y="3776094"/>
            <a:ext cx="3853161" cy="2313992"/>
          </a:xfrm>
          <a:prstGeom prst="rect">
            <a:avLst/>
          </a:prstGeom>
        </p:spPr>
      </p:pic>
      <p:pic>
        <p:nvPicPr>
          <p:cNvPr id="5" name="Mynd 4">
            <a:extLst>
              <a:ext uri="{FF2B5EF4-FFF2-40B4-BE49-F238E27FC236}">
                <a16:creationId xmlns:a16="http://schemas.microsoft.com/office/drawing/2014/main" id="{EC642A42-7072-5399-78D6-15BFF4491C9D}"/>
              </a:ext>
            </a:extLst>
          </p:cNvPr>
          <p:cNvPicPr>
            <a:picLocks noChangeAspect="1"/>
          </p:cNvPicPr>
          <p:nvPr/>
        </p:nvPicPr>
        <p:blipFill>
          <a:blip r:embed="rId3"/>
          <a:stretch>
            <a:fillRect/>
          </a:stretch>
        </p:blipFill>
        <p:spPr>
          <a:xfrm>
            <a:off x="1684766" y="3776093"/>
            <a:ext cx="3483817" cy="2491278"/>
          </a:xfrm>
          <a:prstGeom prst="rect">
            <a:avLst/>
          </a:prstGeom>
        </p:spPr>
      </p:pic>
    </p:spTree>
    <p:extLst>
      <p:ext uri="{BB962C8B-B14F-4D97-AF65-F5344CB8AC3E}">
        <p14:creationId xmlns:p14="http://schemas.microsoft.com/office/powerpoint/2010/main" val="42061128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5" name="Rectangle 2054">
            <a:extLst>
              <a:ext uri="{FF2B5EF4-FFF2-40B4-BE49-F238E27FC236}">
                <a16:creationId xmlns:a16="http://schemas.microsoft.com/office/drawing/2014/main" id="{16B067B1-F4E5-4FDF-813D-C9E872E800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Veitingar - Visitegilsstadir">
            <a:extLst>
              <a:ext uri="{FF2B5EF4-FFF2-40B4-BE49-F238E27FC236}">
                <a16:creationId xmlns:a16="http://schemas.microsoft.com/office/drawing/2014/main" id="{4CC477BB-A879-A78A-6CC9-250E05775B5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286" b="1155"/>
          <a:stretch/>
        </p:blipFill>
        <p:spPr bwMode="auto">
          <a:xfrm>
            <a:off x="307775" y="261437"/>
            <a:ext cx="11576450" cy="63351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35830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ill 1">
            <a:extLst>
              <a:ext uri="{FF2B5EF4-FFF2-40B4-BE49-F238E27FC236}">
                <a16:creationId xmlns:a16="http://schemas.microsoft.com/office/drawing/2014/main" id="{7FC99B3E-7DE2-AE82-3E5E-CCF87488D0AA}"/>
              </a:ext>
            </a:extLst>
          </p:cNvPr>
          <p:cNvSpPr>
            <a:spLocks noGrp="1"/>
          </p:cNvSpPr>
          <p:nvPr>
            <p:ph type="title"/>
          </p:nvPr>
        </p:nvSpPr>
        <p:spPr/>
        <p:txBody>
          <a:bodyPr>
            <a:normAutofit/>
          </a:bodyPr>
          <a:lstStyle/>
          <a:p>
            <a:r>
              <a:rPr lang="is-IS"/>
              <a:t>Verkefni – hvaða breytingar þarf að gera </a:t>
            </a:r>
          </a:p>
        </p:txBody>
      </p:sp>
      <p:sp>
        <p:nvSpPr>
          <p:cNvPr id="3" name="Staðgengill efnis 2">
            <a:extLst>
              <a:ext uri="{FF2B5EF4-FFF2-40B4-BE49-F238E27FC236}">
                <a16:creationId xmlns:a16="http://schemas.microsoft.com/office/drawing/2014/main" id="{7A4E5023-9394-9145-902A-AC17665F1A18}"/>
              </a:ext>
            </a:extLst>
          </p:cNvPr>
          <p:cNvSpPr>
            <a:spLocks noGrp="1"/>
          </p:cNvSpPr>
          <p:nvPr>
            <p:ph idx="1"/>
          </p:nvPr>
        </p:nvSpPr>
        <p:spPr/>
        <p:txBody>
          <a:bodyPr vert="horz" lIns="91440" tIns="45720" rIns="91440" bIns="45720" rtlCol="0" anchor="t">
            <a:normAutofit/>
          </a:bodyPr>
          <a:lstStyle/>
          <a:p>
            <a:pPr>
              <a:lnSpc>
                <a:spcPct val="107000"/>
              </a:lnSpc>
              <a:spcBef>
                <a:spcPts val="600"/>
              </a:spcBef>
              <a:spcAft>
                <a:spcPts val="800"/>
              </a:spcAft>
            </a:pPr>
            <a:r>
              <a:rPr lang="is-IS" sz="2200" b="1" dirty="0">
                <a:effectLst/>
                <a:latin typeface="Calibri"/>
                <a:ea typeface="Calibri" panose="020F0502020204030204" pitchFamily="34" charset="0"/>
                <a:cs typeface="Times New Roman"/>
              </a:rPr>
              <a:t>Vitum við hvaða breytingar þurfum við að gera á skóla- og frístundastarfi á næstu 10 árum til</a:t>
            </a:r>
            <a:r>
              <a:rPr lang="is-IS" sz="2200" b="1" dirty="0">
                <a:latin typeface="Calibri"/>
                <a:ea typeface="Calibri" panose="020F0502020204030204" pitchFamily="34" charset="0"/>
                <a:cs typeface="Times New Roman"/>
              </a:rPr>
              <a:t> </a:t>
            </a:r>
            <a:r>
              <a:rPr lang="is-IS" sz="2200" b="1" dirty="0">
                <a:effectLst/>
                <a:latin typeface="Calibri"/>
                <a:ea typeface="Calibri" panose="020F0502020204030204" pitchFamily="34" charset="0"/>
                <a:cs typeface="Times New Roman"/>
              </a:rPr>
              <a:t> þess að vinna að aukinni þátttöku barna og ungmenna ?</a:t>
            </a:r>
            <a:r>
              <a:rPr lang="is-IS" sz="2200" b="1" dirty="0">
                <a:latin typeface="Calibri"/>
                <a:ea typeface="Calibri" panose="020F0502020204030204" pitchFamily="34" charset="0"/>
                <a:cs typeface="Times New Roman"/>
              </a:rPr>
              <a:t> </a:t>
            </a:r>
            <a:endParaRPr lang="is-IS" sz="2200" b="1">
              <a:effectLst/>
              <a:latin typeface="Calibri" panose="020F0502020204030204" pitchFamily="34" charset="0"/>
              <a:ea typeface="Calibri" panose="020F0502020204030204" pitchFamily="34" charset="0"/>
              <a:cs typeface="Times New Roman" panose="02020603050405020304" pitchFamily="18" charset="0"/>
            </a:endParaRPr>
          </a:p>
          <a:p>
            <a:pPr marL="457200" lvl="2">
              <a:lnSpc>
                <a:spcPct val="107000"/>
              </a:lnSpc>
              <a:spcBef>
                <a:spcPts val="600"/>
              </a:spcBef>
              <a:spcAft>
                <a:spcPts val="800"/>
              </a:spcAft>
            </a:pPr>
            <a:r>
              <a:rPr lang="is-IS" sz="2000" dirty="0">
                <a:latin typeface="Calibri"/>
                <a:ea typeface="Calibri" panose="020F0502020204030204" pitchFamily="34" charset="0"/>
                <a:cs typeface="Times New Roman"/>
              </a:rPr>
              <a:t>Hver og einn skrifar hugleiðingar sínar á blað (</a:t>
            </a:r>
            <a:r>
              <a:rPr lang="is-IS" sz="2000" dirty="0" err="1">
                <a:latin typeface="Calibri"/>
                <a:ea typeface="Calibri" panose="020F0502020204030204" pitchFamily="34" charset="0"/>
                <a:cs typeface="Times New Roman"/>
              </a:rPr>
              <a:t>post</a:t>
            </a:r>
            <a:r>
              <a:rPr lang="is-IS" sz="2000" dirty="0">
                <a:latin typeface="Calibri"/>
                <a:ea typeface="Calibri" panose="020F0502020204030204" pitchFamily="34" charset="0"/>
                <a:cs typeface="Times New Roman"/>
              </a:rPr>
              <a:t>-it miða), eitt atriði á hvern miða (4 mínútur). </a:t>
            </a:r>
            <a:endParaRPr lang="is-IS" sz="2000" dirty="0">
              <a:latin typeface="Calibri"/>
              <a:ea typeface="Calibri" panose="020F0502020204030204" pitchFamily="34" charset="0"/>
              <a:cs typeface="Times New Roman" panose="02020603050405020304" pitchFamily="18" charset="0"/>
            </a:endParaRPr>
          </a:p>
          <a:p>
            <a:pPr marL="457200" lvl="1">
              <a:lnSpc>
                <a:spcPct val="107000"/>
              </a:lnSpc>
              <a:spcBef>
                <a:spcPts val="600"/>
              </a:spcBef>
              <a:spcAft>
                <a:spcPts val="600"/>
              </a:spcAft>
            </a:pPr>
            <a:r>
              <a:rPr lang="is-IS" dirty="0">
                <a:latin typeface="Calibri"/>
                <a:ea typeface="Calibri" panose="020F0502020204030204" pitchFamily="34" charset="0"/>
                <a:cs typeface="Times New Roman"/>
              </a:rPr>
              <a:t>Tvö og tvö </a:t>
            </a:r>
            <a:r>
              <a:rPr lang="is-IS" dirty="0">
                <a:effectLst/>
                <a:latin typeface="Calibri"/>
                <a:ea typeface="Calibri" panose="020F0502020204030204" pitchFamily="34" charset="0"/>
                <a:cs typeface="Times New Roman"/>
              </a:rPr>
              <a:t>bera saman bækur sínar, ef áþekk atriði koma fram eru þau sameinuð (5 mínútur).</a:t>
            </a:r>
            <a:r>
              <a:rPr lang="is-IS" dirty="0">
                <a:latin typeface="Calibri"/>
                <a:ea typeface="Calibri" panose="020F0502020204030204" pitchFamily="34" charset="0"/>
                <a:cs typeface="Times New Roman"/>
              </a:rPr>
              <a:t> </a:t>
            </a:r>
            <a:endParaRPr lang="is-IS"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600"/>
              </a:spcBef>
              <a:spcAft>
                <a:spcPts val="600"/>
              </a:spcAft>
            </a:pPr>
            <a:r>
              <a:rPr lang="is-IS" sz="2200" dirty="0">
                <a:latin typeface="Calibri"/>
                <a:ea typeface="Calibri" panose="020F0502020204030204" pitchFamily="34" charset="0"/>
                <a:cs typeface="Times New Roman"/>
              </a:rPr>
              <a:t>Hvert par deilir með hópnum við borðið. Hvert par leggur fram eitt atriði í einu og síðan er  farinn annar hringur þar til öll atriði hafa komið fram og síðan velur hópurinn í sameiningu </a:t>
            </a:r>
            <a:r>
              <a:rPr lang="is-IS" sz="2200" dirty="0">
                <a:effectLst/>
                <a:latin typeface="Calibri"/>
                <a:ea typeface="Calibri" panose="020F0502020204030204" pitchFamily="34" charset="0"/>
                <a:cs typeface="Times New Roman"/>
              </a:rPr>
              <a:t>2- 3 breytingar sem hann telur skipta mestu (15 mí</a:t>
            </a:r>
            <a:r>
              <a:rPr lang="is-IS" sz="2200" dirty="0">
                <a:latin typeface="Calibri"/>
                <a:ea typeface="Calibri" panose="020F0502020204030204" pitchFamily="34" charset="0"/>
                <a:cs typeface="Times New Roman"/>
              </a:rPr>
              <a:t>nútur)</a:t>
            </a:r>
            <a:endParaRPr lang="is-IS" sz="1800">
              <a:effectLst/>
              <a:latin typeface="Calibri"/>
              <a:ea typeface="Calibri" panose="020F0502020204030204" pitchFamily="34" charset="0"/>
              <a:cs typeface="Times New Roman"/>
            </a:endParaRPr>
          </a:p>
          <a:p>
            <a:pPr>
              <a:lnSpc>
                <a:spcPct val="107000"/>
              </a:lnSpc>
              <a:spcBef>
                <a:spcPts val="600"/>
              </a:spcBef>
              <a:spcAft>
                <a:spcPts val="600"/>
              </a:spcAft>
            </a:pPr>
            <a:r>
              <a:rPr lang="is-IS" sz="2200" dirty="0">
                <a:effectLst/>
                <a:latin typeface="Calibri"/>
                <a:ea typeface="Calibri" panose="020F0502020204030204" pitchFamily="34" charset="0"/>
                <a:cs typeface="Times New Roman"/>
              </a:rPr>
              <a:t>Hópurinn velur kynni sem kynnir niðurstöðuna fyrir öllum hópnum. Miðarnir settir á veggspjald</a:t>
            </a:r>
            <a:r>
              <a:rPr lang="is-IS" sz="2200" dirty="0">
                <a:latin typeface="Calibri"/>
                <a:ea typeface="Calibri" panose="020F0502020204030204" pitchFamily="34" charset="0"/>
                <a:cs typeface="Times New Roman"/>
              </a:rPr>
              <a:t>.</a:t>
            </a:r>
            <a:endParaRPr lang="is-IS" sz="2200" dirty="0">
              <a:effectLst/>
              <a:latin typeface="Calibri" panose="020F0502020204030204" pitchFamily="34" charset="0"/>
              <a:ea typeface="Calibri" panose="020F0502020204030204" pitchFamily="34" charset="0"/>
              <a:cs typeface="Times New Roman" panose="02020603050405020304" pitchFamily="18" charset="0"/>
            </a:endParaRPr>
          </a:p>
          <a:p>
            <a:endParaRPr lang="is-IS"/>
          </a:p>
        </p:txBody>
      </p:sp>
      <p:pic>
        <p:nvPicPr>
          <p:cNvPr id="4" name="Mynd 3">
            <a:extLst>
              <a:ext uri="{FF2B5EF4-FFF2-40B4-BE49-F238E27FC236}">
                <a16:creationId xmlns:a16="http://schemas.microsoft.com/office/drawing/2014/main" id="{156FAB8C-ABD7-BC96-DE1A-22BBBE2B57EA}"/>
              </a:ext>
            </a:extLst>
          </p:cNvPr>
          <p:cNvPicPr>
            <a:picLocks noChangeAspect="1"/>
          </p:cNvPicPr>
          <p:nvPr/>
        </p:nvPicPr>
        <p:blipFill>
          <a:blip r:embed="rId2"/>
          <a:stretch>
            <a:fillRect/>
          </a:stretch>
        </p:blipFill>
        <p:spPr>
          <a:xfrm>
            <a:off x="11064876" y="103351"/>
            <a:ext cx="658425" cy="713294"/>
          </a:xfrm>
          <a:prstGeom prst="rect">
            <a:avLst/>
          </a:prstGeom>
        </p:spPr>
      </p:pic>
      <p:pic>
        <p:nvPicPr>
          <p:cNvPr id="5" name="Mynd 4">
            <a:extLst>
              <a:ext uri="{FF2B5EF4-FFF2-40B4-BE49-F238E27FC236}">
                <a16:creationId xmlns:a16="http://schemas.microsoft.com/office/drawing/2014/main" id="{4A4ED99E-B339-4926-3A14-9CD50978815E}"/>
              </a:ext>
            </a:extLst>
          </p:cNvPr>
          <p:cNvPicPr>
            <a:picLocks noChangeAspect="1"/>
          </p:cNvPicPr>
          <p:nvPr/>
        </p:nvPicPr>
        <p:blipFill>
          <a:blip r:embed="rId3"/>
          <a:stretch>
            <a:fillRect/>
          </a:stretch>
        </p:blipFill>
        <p:spPr>
          <a:xfrm>
            <a:off x="10694244" y="5897373"/>
            <a:ext cx="1399687" cy="960627"/>
          </a:xfrm>
          <a:prstGeom prst="rect">
            <a:avLst/>
          </a:prstGeom>
        </p:spPr>
      </p:pic>
    </p:spTree>
    <p:extLst>
      <p:ext uri="{BB962C8B-B14F-4D97-AF65-F5344CB8AC3E}">
        <p14:creationId xmlns:p14="http://schemas.microsoft.com/office/powerpoint/2010/main" val="2753698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Jón Jónsson og Friðrik Dór með tvö Þjóðhátíðarlög í ár - DV">
            <a:extLst>
              <a:ext uri="{FF2B5EF4-FFF2-40B4-BE49-F238E27FC236}">
                <a16:creationId xmlns:a16="http://schemas.microsoft.com/office/drawing/2014/main" id="{8FCA1C39-3B01-4C5F-AEEE-70DB3B6537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0769" y="1394748"/>
            <a:ext cx="5838094" cy="3889201"/>
          </a:xfrm>
          <a:prstGeom prst="rect">
            <a:avLst/>
          </a:prstGeom>
          <a:noFill/>
          <a:extLst>
            <a:ext uri="{909E8E84-426E-40DD-AFC4-6F175D3DCCD1}">
              <a14:hiddenFill xmlns:a14="http://schemas.microsoft.com/office/drawing/2010/main">
                <a:solidFill>
                  <a:srgbClr val="FFFFFF"/>
                </a:solidFill>
              </a14:hiddenFill>
            </a:ext>
          </a:extLst>
        </p:spPr>
      </p:pic>
      <p:sp>
        <p:nvSpPr>
          <p:cNvPr id="4" name="Titill 3">
            <a:extLst>
              <a:ext uri="{FF2B5EF4-FFF2-40B4-BE49-F238E27FC236}">
                <a16:creationId xmlns:a16="http://schemas.microsoft.com/office/drawing/2014/main" id="{0B7CE3D6-1B61-4F96-92B2-E9991E675BC1}"/>
              </a:ext>
            </a:extLst>
          </p:cNvPr>
          <p:cNvSpPr>
            <a:spLocks noGrp="1"/>
          </p:cNvSpPr>
          <p:nvPr>
            <p:ph type="title"/>
          </p:nvPr>
        </p:nvSpPr>
        <p:spPr>
          <a:xfrm>
            <a:off x="715108" y="419099"/>
            <a:ext cx="3042138" cy="1128348"/>
          </a:xfrm>
        </p:spPr>
        <p:txBody>
          <a:bodyPr/>
          <a:lstStyle/>
          <a:p>
            <a:pPr algn="ctr"/>
            <a:r>
              <a:rPr lang="is-IS"/>
              <a:t>Standa upp</a:t>
            </a:r>
          </a:p>
        </p:txBody>
      </p:sp>
      <p:sp>
        <p:nvSpPr>
          <p:cNvPr id="8" name="Titill 3">
            <a:extLst>
              <a:ext uri="{FF2B5EF4-FFF2-40B4-BE49-F238E27FC236}">
                <a16:creationId xmlns:a16="http://schemas.microsoft.com/office/drawing/2014/main" id="{1DA33D40-0FB0-4572-BE51-46A9F9AD107E}"/>
              </a:ext>
            </a:extLst>
          </p:cNvPr>
          <p:cNvSpPr txBox="1">
            <a:spLocks/>
          </p:cNvSpPr>
          <p:nvPr/>
        </p:nvSpPr>
        <p:spPr>
          <a:xfrm>
            <a:off x="8399585" y="5283949"/>
            <a:ext cx="3276600" cy="120906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mn-lt"/>
                <a:ea typeface="+mj-ea"/>
                <a:cs typeface="+mj-cs"/>
              </a:defRPr>
            </a:lvl1pPr>
          </a:lstStyle>
          <a:p>
            <a:pPr algn="ctr"/>
            <a:r>
              <a:rPr lang="is-IS"/>
              <a:t>Setjast niður</a:t>
            </a:r>
          </a:p>
        </p:txBody>
      </p:sp>
    </p:spTree>
    <p:extLst>
      <p:ext uri="{BB962C8B-B14F-4D97-AF65-F5344CB8AC3E}">
        <p14:creationId xmlns:p14="http://schemas.microsoft.com/office/powerpoint/2010/main" val="23588964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ill 3">
            <a:extLst>
              <a:ext uri="{FF2B5EF4-FFF2-40B4-BE49-F238E27FC236}">
                <a16:creationId xmlns:a16="http://schemas.microsoft.com/office/drawing/2014/main" id="{0B7CE3D6-1B61-4F96-92B2-E9991E675BC1}"/>
              </a:ext>
            </a:extLst>
          </p:cNvPr>
          <p:cNvSpPr>
            <a:spLocks noGrp="1"/>
          </p:cNvSpPr>
          <p:nvPr>
            <p:ph type="title"/>
          </p:nvPr>
        </p:nvSpPr>
        <p:spPr>
          <a:xfrm>
            <a:off x="310662" y="348759"/>
            <a:ext cx="3346938" cy="1198687"/>
          </a:xfrm>
        </p:spPr>
        <p:txBody>
          <a:bodyPr/>
          <a:lstStyle/>
          <a:p>
            <a:pPr algn="ctr"/>
            <a:r>
              <a:rPr lang="is-IS"/>
              <a:t>Standa upp</a:t>
            </a:r>
          </a:p>
        </p:txBody>
      </p:sp>
      <p:sp>
        <p:nvSpPr>
          <p:cNvPr id="8" name="Titill 3">
            <a:extLst>
              <a:ext uri="{FF2B5EF4-FFF2-40B4-BE49-F238E27FC236}">
                <a16:creationId xmlns:a16="http://schemas.microsoft.com/office/drawing/2014/main" id="{1DA33D40-0FB0-4572-BE51-46A9F9AD107E}"/>
              </a:ext>
            </a:extLst>
          </p:cNvPr>
          <p:cNvSpPr txBox="1">
            <a:spLocks/>
          </p:cNvSpPr>
          <p:nvPr/>
        </p:nvSpPr>
        <p:spPr>
          <a:xfrm>
            <a:off x="8399585" y="5124570"/>
            <a:ext cx="3557954" cy="131249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mn-lt"/>
                <a:ea typeface="+mj-ea"/>
                <a:cs typeface="+mj-cs"/>
              </a:defRPr>
            </a:lvl1pPr>
          </a:lstStyle>
          <a:p>
            <a:pPr algn="ctr"/>
            <a:r>
              <a:rPr lang="is-IS"/>
              <a:t>Setjast niður</a:t>
            </a:r>
          </a:p>
        </p:txBody>
      </p:sp>
      <p:pic>
        <p:nvPicPr>
          <p:cNvPr id="4098" name="Picture 2" descr="Lead Like a Pro Sports Coaching Seminar – Williamsburg Regional Library">
            <a:extLst>
              <a:ext uri="{FF2B5EF4-FFF2-40B4-BE49-F238E27FC236}">
                <a16:creationId xmlns:a16="http://schemas.microsoft.com/office/drawing/2014/main" id="{A66FC493-0EB0-47A9-A67D-577950730B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16274" y="1733430"/>
            <a:ext cx="4524375" cy="346710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s://i0.wp.com/highschool.latimes.com/wp-content/uploads/2019/02/the-arts.jpg?fit=960%2C541&amp;ssl=1">
            <a:extLst>
              <a:ext uri="{FF2B5EF4-FFF2-40B4-BE49-F238E27FC236}">
                <a16:creationId xmlns:a16="http://schemas.microsoft.com/office/drawing/2014/main" id="{8CA1AE77-2F6B-452B-8330-F8C41AA86B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0662" y="1547446"/>
            <a:ext cx="5193321" cy="29266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86280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ill 3">
            <a:extLst>
              <a:ext uri="{FF2B5EF4-FFF2-40B4-BE49-F238E27FC236}">
                <a16:creationId xmlns:a16="http://schemas.microsoft.com/office/drawing/2014/main" id="{0B7CE3D6-1B61-4F96-92B2-E9991E675BC1}"/>
              </a:ext>
            </a:extLst>
          </p:cNvPr>
          <p:cNvSpPr>
            <a:spLocks noGrp="1"/>
          </p:cNvSpPr>
          <p:nvPr>
            <p:ph type="title"/>
          </p:nvPr>
        </p:nvSpPr>
        <p:spPr>
          <a:xfrm>
            <a:off x="310662" y="348759"/>
            <a:ext cx="3346938" cy="1198687"/>
          </a:xfrm>
        </p:spPr>
        <p:txBody>
          <a:bodyPr/>
          <a:lstStyle/>
          <a:p>
            <a:pPr algn="ctr"/>
            <a:r>
              <a:rPr lang="is-IS"/>
              <a:t>Standa upp</a:t>
            </a:r>
          </a:p>
        </p:txBody>
      </p:sp>
      <p:sp>
        <p:nvSpPr>
          <p:cNvPr id="8" name="Titill 3">
            <a:extLst>
              <a:ext uri="{FF2B5EF4-FFF2-40B4-BE49-F238E27FC236}">
                <a16:creationId xmlns:a16="http://schemas.microsoft.com/office/drawing/2014/main" id="{1DA33D40-0FB0-4572-BE51-46A9F9AD107E}"/>
              </a:ext>
            </a:extLst>
          </p:cNvPr>
          <p:cNvSpPr txBox="1">
            <a:spLocks/>
          </p:cNvSpPr>
          <p:nvPr/>
        </p:nvSpPr>
        <p:spPr>
          <a:xfrm>
            <a:off x="8058391" y="5545376"/>
            <a:ext cx="3557954" cy="131249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mn-lt"/>
                <a:ea typeface="+mj-ea"/>
                <a:cs typeface="+mj-cs"/>
              </a:defRPr>
            </a:lvl1pPr>
          </a:lstStyle>
          <a:p>
            <a:pPr algn="ctr"/>
            <a:r>
              <a:rPr lang="is-IS"/>
              <a:t>Setjast niður</a:t>
            </a:r>
          </a:p>
        </p:txBody>
      </p:sp>
      <p:pic>
        <p:nvPicPr>
          <p:cNvPr id="2" name="Picture 1">
            <a:extLst>
              <a:ext uri="{FF2B5EF4-FFF2-40B4-BE49-F238E27FC236}">
                <a16:creationId xmlns:a16="http://schemas.microsoft.com/office/drawing/2014/main" id="{7CE7F680-27F1-61F6-3846-F988001AA933}"/>
              </a:ext>
            </a:extLst>
          </p:cNvPr>
          <p:cNvPicPr>
            <a:picLocks noChangeAspect="1"/>
          </p:cNvPicPr>
          <p:nvPr/>
        </p:nvPicPr>
        <p:blipFill>
          <a:blip r:embed="rId2"/>
          <a:stretch>
            <a:fillRect/>
          </a:stretch>
        </p:blipFill>
        <p:spPr>
          <a:xfrm>
            <a:off x="1089333" y="1925259"/>
            <a:ext cx="3109841" cy="3109841"/>
          </a:xfrm>
          <a:prstGeom prst="rect">
            <a:avLst/>
          </a:prstGeom>
        </p:spPr>
      </p:pic>
      <p:pic>
        <p:nvPicPr>
          <p:cNvPr id="6" name="Picture 5">
            <a:extLst>
              <a:ext uri="{FF2B5EF4-FFF2-40B4-BE49-F238E27FC236}">
                <a16:creationId xmlns:a16="http://schemas.microsoft.com/office/drawing/2014/main" id="{09FB9710-AE3E-53BA-834A-24215C5520E5}"/>
              </a:ext>
            </a:extLst>
          </p:cNvPr>
          <p:cNvPicPr>
            <a:picLocks noChangeAspect="1"/>
          </p:cNvPicPr>
          <p:nvPr/>
        </p:nvPicPr>
        <p:blipFill>
          <a:blip r:embed="rId3"/>
          <a:stretch>
            <a:fillRect/>
          </a:stretch>
        </p:blipFill>
        <p:spPr>
          <a:xfrm>
            <a:off x="6804406" y="1866332"/>
            <a:ext cx="5338832" cy="3910083"/>
          </a:xfrm>
          <a:prstGeom prst="rect">
            <a:avLst/>
          </a:prstGeom>
        </p:spPr>
      </p:pic>
    </p:spTree>
    <p:extLst>
      <p:ext uri="{BB962C8B-B14F-4D97-AF65-F5344CB8AC3E}">
        <p14:creationId xmlns:p14="http://schemas.microsoft.com/office/powerpoint/2010/main" val="24979355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ill 1">
            <a:extLst>
              <a:ext uri="{FF2B5EF4-FFF2-40B4-BE49-F238E27FC236}">
                <a16:creationId xmlns:a16="http://schemas.microsoft.com/office/drawing/2014/main" id="{744F9B59-2EEA-4203-9D58-B31990E3662C}"/>
              </a:ext>
            </a:extLst>
          </p:cNvPr>
          <p:cNvSpPr>
            <a:spLocks noGrp="1"/>
          </p:cNvSpPr>
          <p:nvPr>
            <p:ph type="title"/>
          </p:nvPr>
        </p:nvSpPr>
        <p:spPr>
          <a:xfrm>
            <a:off x="3774830" y="0"/>
            <a:ext cx="4642339" cy="1406769"/>
          </a:xfrm>
        </p:spPr>
        <p:txBody>
          <a:bodyPr/>
          <a:lstStyle/>
          <a:p>
            <a:r>
              <a:rPr lang="is-IS"/>
              <a:t>Hvað finnst þér?</a:t>
            </a:r>
          </a:p>
        </p:txBody>
      </p:sp>
      <p:pic>
        <p:nvPicPr>
          <p:cNvPr id="1026" name="Picture 2" descr="This is The Right Way to Hang Toilet Paper, According to Science | Toilet  paper humor, Toilet humor, Funny bathroom signs">
            <a:extLst>
              <a:ext uri="{FF2B5EF4-FFF2-40B4-BE49-F238E27FC236}">
                <a16:creationId xmlns:a16="http://schemas.microsoft.com/office/drawing/2014/main" id="{D434154F-34A5-4EDF-8154-D656B3B7C9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6412" y="1062856"/>
            <a:ext cx="5099173" cy="5123264"/>
          </a:xfrm>
          <a:prstGeom prst="rect">
            <a:avLst/>
          </a:prstGeom>
          <a:noFill/>
          <a:extLst>
            <a:ext uri="{909E8E84-426E-40DD-AFC4-6F175D3DCCD1}">
              <a14:hiddenFill xmlns:a14="http://schemas.microsoft.com/office/drawing/2010/main">
                <a:solidFill>
                  <a:srgbClr val="FFFFFF"/>
                </a:solidFill>
              </a14:hiddenFill>
            </a:ext>
          </a:extLst>
        </p:spPr>
      </p:pic>
      <p:sp>
        <p:nvSpPr>
          <p:cNvPr id="5" name="Titill 3">
            <a:extLst>
              <a:ext uri="{FF2B5EF4-FFF2-40B4-BE49-F238E27FC236}">
                <a16:creationId xmlns:a16="http://schemas.microsoft.com/office/drawing/2014/main" id="{0C1FA1F2-F787-4976-80BD-D8B31BC5670F}"/>
              </a:ext>
            </a:extLst>
          </p:cNvPr>
          <p:cNvSpPr txBox="1">
            <a:spLocks/>
          </p:cNvSpPr>
          <p:nvPr/>
        </p:nvSpPr>
        <p:spPr>
          <a:xfrm>
            <a:off x="199474" y="1062856"/>
            <a:ext cx="3346938" cy="11986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mn-lt"/>
                <a:ea typeface="+mj-ea"/>
                <a:cs typeface="+mj-cs"/>
              </a:defRPr>
            </a:lvl1pPr>
          </a:lstStyle>
          <a:p>
            <a:pPr algn="ctr"/>
            <a:r>
              <a:rPr lang="is-IS"/>
              <a:t>Standa upp</a:t>
            </a:r>
          </a:p>
        </p:txBody>
      </p:sp>
      <p:sp>
        <p:nvSpPr>
          <p:cNvPr id="6" name="Titill 3">
            <a:extLst>
              <a:ext uri="{FF2B5EF4-FFF2-40B4-BE49-F238E27FC236}">
                <a16:creationId xmlns:a16="http://schemas.microsoft.com/office/drawing/2014/main" id="{E0684929-3177-461A-A34C-998CF84CF5F7}"/>
              </a:ext>
            </a:extLst>
          </p:cNvPr>
          <p:cNvSpPr txBox="1">
            <a:spLocks/>
          </p:cNvSpPr>
          <p:nvPr/>
        </p:nvSpPr>
        <p:spPr>
          <a:xfrm>
            <a:off x="8645585" y="3025144"/>
            <a:ext cx="3346938" cy="11986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mn-lt"/>
                <a:ea typeface="+mj-ea"/>
                <a:cs typeface="+mj-cs"/>
              </a:defRPr>
            </a:lvl1pPr>
          </a:lstStyle>
          <a:p>
            <a:pPr algn="ctr"/>
            <a:r>
              <a:rPr lang="is-IS"/>
              <a:t>Setjast niður</a:t>
            </a:r>
          </a:p>
        </p:txBody>
      </p:sp>
    </p:spTree>
    <p:extLst>
      <p:ext uri="{BB962C8B-B14F-4D97-AF65-F5344CB8AC3E}">
        <p14:creationId xmlns:p14="http://schemas.microsoft.com/office/powerpoint/2010/main" val="13064690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ill 3">
            <a:extLst>
              <a:ext uri="{FF2B5EF4-FFF2-40B4-BE49-F238E27FC236}">
                <a16:creationId xmlns:a16="http://schemas.microsoft.com/office/drawing/2014/main" id="{0B7CE3D6-1B61-4F96-92B2-E9991E675BC1}"/>
              </a:ext>
            </a:extLst>
          </p:cNvPr>
          <p:cNvSpPr>
            <a:spLocks noGrp="1"/>
          </p:cNvSpPr>
          <p:nvPr>
            <p:ph type="title"/>
          </p:nvPr>
        </p:nvSpPr>
        <p:spPr>
          <a:xfrm>
            <a:off x="310662" y="348759"/>
            <a:ext cx="3346938" cy="1198687"/>
          </a:xfrm>
        </p:spPr>
        <p:txBody>
          <a:bodyPr/>
          <a:lstStyle/>
          <a:p>
            <a:pPr algn="ctr"/>
            <a:r>
              <a:rPr lang="is-IS"/>
              <a:t>Standa upp</a:t>
            </a:r>
          </a:p>
        </p:txBody>
      </p:sp>
      <p:sp>
        <p:nvSpPr>
          <p:cNvPr id="8" name="Titill 3">
            <a:extLst>
              <a:ext uri="{FF2B5EF4-FFF2-40B4-BE49-F238E27FC236}">
                <a16:creationId xmlns:a16="http://schemas.microsoft.com/office/drawing/2014/main" id="{1DA33D40-0FB0-4572-BE51-46A9F9AD107E}"/>
              </a:ext>
            </a:extLst>
          </p:cNvPr>
          <p:cNvSpPr txBox="1">
            <a:spLocks/>
          </p:cNvSpPr>
          <p:nvPr/>
        </p:nvSpPr>
        <p:spPr>
          <a:xfrm>
            <a:off x="7620367" y="4866662"/>
            <a:ext cx="3557954" cy="131249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mn-lt"/>
                <a:ea typeface="+mj-ea"/>
                <a:cs typeface="+mj-cs"/>
              </a:defRPr>
            </a:lvl1pPr>
          </a:lstStyle>
          <a:p>
            <a:pPr algn="ctr"/>
            <a:r>
              <a:rPr lang="is-IS"/>
              <a:t>Setjast niður</a:t>
            </a:r>
          </a:p>
        </p:txBody>
      </p:sp>
      <p:pic>
        <p:nvPicPr>
          <p:cNvPr id="5122" name="Picture 2" descr="TikTok Logo Vector (.CDR) Free Download">
            <a:extLst>
              <a:ext uri="{FF2B5EF4-FFF2-40B4-BE49-F238E27FC236}">
                <a16:creationId xmlns:a16="http://schemas.microsoft.com/office/drawing/2014/main" id="{BD716EF9-1AD2-4845-A7E6-932176EB32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0469" y="1547446"/>
            <a:ext cx="28575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File:Instagram logo 2016.svg - Wikipedia">
            <a:extLst>
              <a:ext uri="{FF2B5EF4-FFF2-40B4-BE49-F238E27FC236}">
                <a16:creationId xmlns:a16="http://schemas.microsoft.com/office/drawing/2014/main" id="{DFDE290A-710F-4C50-B7EB-B42D96049E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70595" y="1676160"/>
            <a:ext cx="2857499" cy="28574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15882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ill 3">
            <a:extLst>
              <a:ext uri="{FF2B5EF4-FFF2-40B4-BE49-F238E27FC236}">
                <a16:creationId xmlns:a16="http://schemas.microsoft.com/office/drawing/2014/main" id="{0B7CE3D6-1B61-4F96-92B2-E9991E675BC1}"/>
              </a:ext>
            </a:extLst>
          </p:cNvPr>
          <p:cNvSpPr>
            <a:spLocks noGrp="1"/>
          </p:cNvSpPr>
          <p:nvPr>
            <p:ph type="title"/>
          </p:nvPr>
        </p:nvSpPr>
        <p:spPr>
          <a:xfrm>
            <a:off x="445478" y="430821"/>
            <a:ext cx="3346938" cy="1198687"/>
          </a:xfrm>
        </p:spPr>
        <p:txBody>
          <a:bodyPr/>
          <a:lstStyle/>
          <a:p>
            <a:pPr algn="ctr"/>
            <a:r>
              <a:rPr lang="is-IS"/>
              <a:t>Standa upp</a:t>
            </a:r>
          </a:p>
        </p:txBody>
      </p:sp>
      <p:sp>
        <p:nvSpPr>
          <p:cNvPr id="8" name="Titill 3">
            <a:extLst>
              <a:ext uri="{FF2B5EF4-FFF2-40B4-BE49-F238E27FC236}">
                <a16:creationId xmlns:a16="http://schemas.microsoft.com/office/drawing/2014/main" id="{1DA33D40-0FB0-4572-BE51-46A9F9AD107E}"/>
              </a:ext>
            </a:extLst>
          </p:cNvPr>
          <p:cNvSpPr txBox="1">
            <a:spLocks/>
          </p:cNvSpPr>
          <p:nvPr/>
        </p:nvSpPr>
        <p:spPr>
          <a:xfrm>
            <a:off x="8399585" y="5124570"/>
            <a:ext cx="3557954" cy="131249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mn-lt"/>
                <a:ea typeface="+mj-ea"/>
                <a:cs typeface="+mj-cs"/>
              </a:defRPr>
            </a:lvl1pPr>
          </a:lstStyle>
          <a:p>
            <a:pPr algn="ctr"/>
            <a:r>
              <a:rPr lang="is-IS"/>
              <a:t>Setjast niður</a:t>
            </a:r>
          </a:p>
        </p:txBody>
      </p:sp>
      <p:pic>
        <p:nvPicPr>
          <p:cNvPr id="6146" name="Picture 2" descr="Midway Elementary School - Popcorn and Coke will be sold for $1 tomorrow! |  Facebook">
            <a:extLst>
              <a:ext uri="{FF2B5EF4-FFF2-40B4-BE49-F238E27FC236}">
                <a16:creationId xmlns:a16="http://schemas.microsoft.com/office/drawing/2014/main" id="{84509065-18A8-495D-927A-C1B4F0A61C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2097" y="1527875"/>
            <a:ext cx="3140319" cy="3802249"/>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Nachos – Fox 5 Theatre">
            <a:extLst>
              <a:ext uri="{FF2B5EF4-FFF2-40B4-BE49-F238E27FC236}">
                <a16:creationId xmlns:a16="http://schemas.microsoft.com/office/drawing/2014/main" id="{C37DEFC9-735E-477F-B242-1051C6A504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24800" y="1527875"/>
            <a:ext cx="3821722" cy="38217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43546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ill 3">
            <a:extLst>
              <a:ext uri="{FF2B5EF4-FFF2-40B4-BE49-F238E27FC236}">
                <a16:creationId xmlns:a16="http://schemas.microsoft.com/office/drawing/2014/main" id="{0B7CE3D6-1B61-4F96-92B2-E9991E675BC1}"/>
              </a:ext>
            </a:extLst>
          </p:cNvPr>
          <p:cNvSpPr>
            <a:spLocks noGrp="1"/>
          </p:cNvSpPr>
          <p:nvPr>
            <p:ph type="title"/>
          </p:nvPr>
        </p:nvSpPr>
        <p:spPr>
          <a:xfrm>
            <a:off x="445478" y="430821"/>
            <a:ext cx="3346938" cy="1198687"/>
          </a:xfrm>
        </p:spPr>
        <p:txBody>
          <a:bodyPr/>
          <a:lstStyle/>
          <a:p>
            <a:pPr algn="ctr"/>
            <a:r>
              <a:rPr lang="is-IS"/>
              <a:t>Standa upp</a:t>
            </a:r>
          </a:p>
        </p:txBody>
      </p:sp>
      <p:sp>
        <p:nvSpPr>
          <p:cNvPr id="8" name="Titill 3">
            <a:extLst>
              <a:ext uri="{FF2B5EF4-FFF2-40B4-BE49-F238E27FC236}">
                <a16:creationId xmlns:a16="http://schemas.microsoft.com/office/drawing/2014/main" id="{1DA33D40-0FB0-4572-BE51-46A9F9AD107E}"/>
              </a:ext>
            </a:extLst>
          </p:cNvPr>
          <p:cNvSpPr txBox="1">
            <a:spLocks/>
          </p:cNvSpPr>
          <p:nvPr/>
        </p:nvSpPr>
        <p:spPr>
          <a:xfrm>
            <a:off x="8399585" y="5124570"/>
            <a:ext cx="3557954" cy="131249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mn-lt"/>
                <a:ea typeface="+mj-ea"/>
                <a:cs typeface="+mj-cs"/>
              </a:defRPr>
            </a:lvl1pPr>
          </a:lstStyle>
          <a:p>
            <a:pPr algn="ctr"/>
            <a:r>
              <a:rPr lang="is-IS"/>
              <a:t>Setjast niður</a:t>
            </a:r>
          </a:p>
        </p:txBody>
      </p:sp>
      <p:pic>
        <p:nvPicPr>
          <p:cNvPr id="9222" name="Picture 6" descr="Laugardalslaug - Wikipedia, frjálsa alfræðiritið">
            <a:extLst>
              <a:ext uri="{FF2B5EF4-FFF2-40B4-BE49-F238E27FC236}">
                <a16:creationId xmlns:a16="http://schemas.microsoft.com/office/drawing/2014/main" id="{5946FAE4-88B1-4AB5-BBB2-0E6C83A7F1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7875" y="1362764"/>
            <a:ext cx="3383231" cy="4509583"/>
          </a:xfrm>
          <a:prstGeom prst="rect">
            <a:avLst/>
          </a:prstGeom>
          <a:noFill/>
          <a:extLst>
            <a:ext uri="{909E8E84-426E-40DD-AFC4-6F175D3DCCD1}">
              <a14:hiddenFill xmlns:a14="http://schemas.microsoft.com/office/drawing/2010/main">
                <a:solidFill>
                  <a:srgbClr val="FFFFFF"/>
                </a:solidFill>
              </a14:hiddenFill>
            </a:ext>
          </a:extLst>
        </p:spPr>
      </p:pic>
      <p:pic>
        <p:nvPicPr>
          <p:cNvPr id="9224" name="Picture 8" descr="Nýja rennibrautin í Laugardalslaug opnuð - Vísir">
            <a:extLst>
              <a:ext uri="{FF2B5EF4-FFF2-40B4-BE49-F238E27FC236}">
                <a16:creationId xmlns:a16="http://schemas.microsoft.com/office/drawing/2014/main" id="{B6A64082-5961-4407-96E6-FDB2F63F21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1367" y="1362764"/>
            <a:ext cx="5946172" cy="39529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31389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ill 4">
            <a:extLst>
              <a:ext uri="{FF2B5EF4-FFF2-40B4-BE49-F238E27FC236}">
                <a16:creationId xmlns:a16="http://schemas.microsoft.com/office/drawing/2014/main" id="{7A5D3673-93F2-04C8-6431-DEB4844EDED7}"/>
              </a:ext>
            </a:extLst>
          </p:cNvPr>
          <p:cNvSpPr>
            <a:spLocks noGrp="1"/>
          </p:cNvSpPr>
          <p:nvPr>
            <p:ph type="title"/>
          </p:nvPr>
        </p:nvSpPr>
        <p:spPr/>
        <p:txBody>
          <a:bodyPr>
            <a:normAutofit/>
          </a:bodyPr>
          <a:lstStyle/>
          <a:p>
            <a:r>
              <a:rPr lang="is-IS">
                <a:solidFill>
                  <a:schemeClr val="bg1"/>
                </a:solidFill>
              </a:rPr>
              <a:t>Vinnusmiðjur – markmið og áherslur</a:t>
            </a:r>
            <a:endParaRPr lang="is-IS">
              <a:solidFill>
                <a:schemeClr val="bg1"/>
              </a:solidFill>
              <a:highlight>
                <a:srgbClr val="FFFF00"/>
              </a:highlight>
            </a:endParaRPr>
          </a:p>
        </p:txBody>
      </p:sp>
      <p:sp>
        <p:nvSpPr>
          <p:cNvPr id="6" name="Staðgengill efnis 5">
            <a:extLst>
              <a:ext uri="{FF2B5EF4-FFF2-40B4-BE49-F238E27FC236}">
                <a16:creationId xmlns:a16="http://schemas.microsoft.com/office/drawing/2014/main" id="{A263778B-2481-F420-F83B-E395B6FB9EE2}"/>
              </a:ext>
            </a:extLst>
          </p:cNvPr>
          <p:cNvSpPr>
            <a:spLocks noGrp="1"/>
          </p:cNvSpPr>
          <p:nvPr>
            <p:ph idx="1"/>
          </p:nvPr>
        </p:nvSpPr>
        <p:spPr/>
        <p:txBody>
          <a:bodyPr vert="horz" lIns="91440" tIns="45720" rIns="91440" bIns="45720" rtlCol="0" anchor="t">
            <a:normAutofit/>
          </a:bodyPr>
          <a:lstStyle/>
          <a:p>
            <a:pPr>
              <a:lnSpc>
                <a:spcPct val="107000"/>
              </a:lnSpc>
              <a:spcAft>
                <a:spcPts val="800"/>
              </a:spcAft>
            </a:pPr>
            <a:r>
              <a:rPr lang="is-IS" sz="1800" dirty="0">
                <a:solidFill>
                  <a:schemeClr val="bg1"/>
                </a:solidFill>
                <a:effectLst/>
                <a:latin typeface="Calibri"/>
                <a:ea typeface="Calibri" panose="020F0502020204030204" pitchFamily="34" charset="0"/>
                <a:cs typeface="Times New Roman"/>
              </a:rPr>
              <a:t>Markmið </a:t>
            </a:r>
            <a:r>
              <a:rPr lang="is-IS" sz="1800" dirty="0">
                <a:solidFill>
                  <a:schemeClr val="bg1"/>
                </a:solidFill>
                <a:latin typeface="Calibri"/>
                <a:ea typeface="Calibri" panose="020F0502020204030204" pitchFamily="34" charset="0"/>
                <a:cs typeface="Times New Roman"/>
              </a:rPr>
              <a:t>vinnusmiðjanna</a:t>
            </a:r>
            <a:r>
              <a:rPr lang="is-IS" sz="1800" dirty="0">
                <a:solidFill>
                  <a:schemeClr val="bg1"/>
                </a:solidFill>
                <a:effectLst/>
                <a:latin typeface="Calibri"/>
                <a:ea typeface="Calibri" panose="020F0502020204030204" pitchFamily="34" charset="0"/>
                <a:cs typeface="Times New Roman"/>
              </a:rPr>
              <a:t> er að:</a:t>
            </a:r>
          </a:p>
          <a:p>
            <a:pPr lvl="1">
              <a:lnSpc>
                <a:spcPct val="107000"/>
              </a:lnSpc>
              <a:spcBef>
                <a:spcPts val="0"/>
              </a:spcBef>
              <a:spcAft>
                <a:spcPts val="600"/>
              </a:spcAft>
            </a:pPr>
            <a:r>
              <a:rPr lang="is-IS" sz="1400" dirty="0">
                <a:solidFill>
                  <a:schemeClr val="bg1"/>
                </a:solidFill>
                <a:effectLst/>
                <a:latin typeface="Calibri"/>
                <a:ea typeface="Calibri" panose="020F0502020204030204" pitchFamily="34" charset="0"/>
                <a:cs typeface="Times New Roman"/>
              </a:rPr>
              <a:t>Fjalla um hlutverk nemendafélaga og félagsmiðstöðvaráða</a:t>
            </a:r>
          </a:p>
          <a:p>
            <a:pPr lvl="1">
              <a:lnSpc>
                <a:spcPct val="107000"/>
              </a:lnSpc>
              <a:spcBef>
                <a:spcPts val="0"/>
              </a:spcBef>
              <a:spcAft>
                <a:spcPts val="600"/>
              </a:spcAft>
            </a:pPr>
            <a:r>
              <a:rPr lang="is-IS" sz="1400" dirty="0">
                <a:solidFill>
                  <a:schemeClr val="bg1"/>
                </a:solidFill>
                <a:effectLst/>
                <a:latin typeface="Calibri"/>
                <a:ea typeface="Calibri" panose="020F0502020204030204" pitchFamily="34" charset="0"/>
                <a:cs typeface="Times New Roman"/>
              </a:rPr>
              <a:t>Lýðræðislega virkni nemenda í skólastarfi</a:t>
            </a:r>
          </a:p>
          <a:p>
            <a:pPr lvl="1">
              <a:lnSpc>
                <a:spcPct val="107000"/>
              </a:lnSpc>
              <a:spcBef>
                <a:spcPts val="0"/>
              </a:spcBef>
              <a:spcAft>
                <a:spcPts val="600"/>
              </a:spcAft>
            </a:pPr>
            <a:r>
              <a:rPr lang="is-IS" sz="1400" dirty="0">
                <a:solidFill>
                  <a:schemeClr val="bg1"/>
                </a:solidFill>
                <a:effectLst/>
                <a:latin typeface="Calibri"/>
                <a:ea typeface="Calibri" panose="020F0502020204030204" pitchFamily="34" charset="0"/>
                <a:cs typeface="Times New Roman"/>
              </a:rPr>
              <a:t>Skapa sameiginlegan skilning meðal þátttakenda á þessu mikilvæga verkefni</a:t>
            </a:r>
            <a:r>
              <a:rPr lang="is-IS" sz="1400" dirty="0">
                <a:solidFill>
                  <a:schemeClr val="bg1"/>
                </a:solidFill>
                <a:latin typeface="Calibri"/>
                <a:ea typeface="Calibri" panose="020F0502020204030204" pitchFamily="34" charset="0"/>
                <a:cs typeface="Times New Roman"/>
              </a:rPr>
              <a:t> </a:t>
            </a:r>
          </a:p>
          <a:p>
            <a:pPr lvl="1">
              <a:lnSpc>
                <a:spcPct val="107000"/>
              </a:lnSpc>
              <a:spcBef>
                <a:spcPts val="0"/>
              </a:spcBef>
              <a:spcAft>
                <a:spcPts val="600"/>
              </a:spcAft>
            </a:pPr>
            <a:r>
              <a:rPr lang="is-IS" sz="1400" dirty="0">
                <a:solidFill>
                  <a:schemeClr val="bg1"/>
                </a:solidFill>
                <a:effectLst/>
                <a:latin typeface="Calibri"/>
                <a:ea typeface="Calibri" panose="020F0502020204030204" pitchFamily="34" charset="0"/>
                <a:cs typeface="Times New Roman"/>
              </a:rPr>
              <a:t>Auka þekkingu</a:t>
            </a:r>
            <a:r>
              <a:rPr lang="is-IS" sz="1400" dirty="0">
                <a:solidFill>
                  <a:schemeClr val="bg1"/>
                </a:solidFill>
                <a:latin typeface="Calibri"/>
                <a:ea typeface="Calibri" panose="020F0502020204030204" pitchFamily="34" charset="0"/>
                <a:cs typeface="Times New Roman"/>
              </a:rPr>
              <a:t> </a:t>
            </a:r>
            <a:r>
              <a:rPr lang="is-IS" sz="1400" dirty="0">
                <a:solidFill>
                  <a:schemeClr val="bg1"/>
                </a:solidFill>
                <a:effectLst/>
                <a:latin typeface="Calibri"/>
                <a:ea typeface="Calibri" panose="020F0502020204030204" pitchFamily="34" charset="0"/>
                <a:cs typeface="Times New Roman"/>
              </a:rPr>
              <a:t> þátttakenda á þeim leiðum sem hægt er að nýta til að tryggja lýðræði og virka þátttöku nemenda</a:t>
            </a:r>
            <a:r>
              <a:rPr lang="is-IS" sz="1400" dirty="0">
                <a:solidFill>
                  <a:schemeClr val="bg1"/>
                </a:solidFill>
                <a:latin typeface="Calibri"/>
                <a:ea typeface="Calibri" panose="020F0502020204030204" pitchFamily="34" charset="0"/>
                <a:cs typeface="Times New Roman"/>
              </a:rPr>
              <a:t> </a:t>
            </a:r>
            <a:endParaRPr lang="is-IS"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is-IS" sz="1800" dirty="0">
                <a:solidFill>
                  <a:schemeClr val="bg1"/>
                </a:solidFill>
                <a:effectLst/>
                <a:latin typeface="Calibri"/>
                <a:ea typeface="Calibri" panose="020F0502020204030204" pitchFamily="34" charset="0"/>
                <a:cs typeface="Times New Roman"/>
              </a:rPr>
              <a:t>Í smiðjunum er stuðst við efni </a:t>
            </a:r>
            <a:r>
              <a:rPr lang="is-IS" sz="1800" dirty="0">
                <a:solidFill>
                  <a:schemeClr val="bg1"/>
                </a:solidFill>
                <a:latin typeface="Calibri"/>
                <a:ea typeface="Calibri" panose="020F0502020204030204" pitchFamily="34" charset="0"/>
                <a:cs typeface="Times New Roman"/>
              </a:rPr>
              <a:t>sem</a:t>
            </a:r>
            <a:r>
              <a:rPr lang="is-IS" sz="1800" dirty="0">
                <a:solidFill>
                  <a:schemeClr val="bg1"/>
                </a:solidFill>
                <a:effectLst/>
                <a:latin typeface="Calibri"/>
                <a:ea typeface="Calibri" panose="020F0502020204030204" pitchFamily="34" charset="0"/>
                <a:cs typeface="Times New Roman"/>
              </a:rPr>
              <a:t> jafnréttis-, mannréttinda- og lýðræðisteymi á skrifstofu SFS hefur útbúið til að styrkja starf skólaráða, stjórnir </a:t>
            </a:r>
            <a:r>
              <a:rPr lang="is-IS" sz="1800" dirty="0">
                <a:solidFill>
                  <a:schemeClr val="bg1"/>
                </a:solidFill>
                <a:latin typeface="Calibri"/>
                <a:ea typeface="Calibri" panose="020F0502020204030204" pitchFamily="34" charset="0"/>
                <a:cs typeface="Calibri"/>
              </a:rPr>
              <a:t>nemendafélaga (nemendaráð) og félagsmiðstöðvaráð og þau sem starfa með þeim</a:t>
            </a:r>
            <a:endParaRPr lang="is-IS" sz="1800" dirty="0">
              <a:solidFill>
                <a:schemeClr val="bg1"/>
              </a:solidFill>
              <a:effectLst/>
              <a:latin typeface="Calibri"/>
              <a:ea typeface="Calibri" panose="020F0502020204030204" pitchFamily="34" charset="0"/>
              <a:cs typeface="Calibri"/>
            </a:endParaRPr>
          </a:p>
          <a:p>
            <a:pPr lvl="1">
              <a:lnSpc>
                <a:spcPct val="107000"/>
              </a:lnSpc>
              <a:spcAft>
                <a:spcPts val="800"/>
              </a:spcAft>
            </a:pPr>
            <a:r>
              <a:rPr lang="is-IS" sz="1400" dirty="0">
                <a:solidFill>
                  <a:schemeClr val="bg1"/>
                </a:solidFill>
                <a:effectLst/>
                <a:latin typeface="Calibri"/>
                <a:ea typeface="Calibri" panose="020F0502020204030204" pitchFamily="34" charset="0"/>
                <a:cs typeface="Calibri"/>
              </a:rPr>
              <a:t>Efnisval tekur mið af niðurstöðum rýnihópa nemenda og könnunar sem lögð var fyrir starfsfólk í grunnskólum og félagsmiðstöðvum í Breiðholti sem starfaði með ráðunum og þökkum við þeim fyrir ánægjulegt samstarf.  </a:t>
            </a:r>
            <a:endParaRPr lang="is-IS" sz="1400" dirty="0">
              <a:solidFill>
                <a:schemeClr val="bg1"/>
              </a:solidFill>
              <a:latin typeface="Calibri"/>
              <a:ea typeface="Calibri" panose="020F0502020204030204" pitchFamily="34" charset="0"/>
              <a:cs typeface="Calibri"/>
            </a:endParaRPr>
          </a:p>
          <a:p>
            <a:pPr>
              <a:lnSpc>
                <a:spcPct val="107000"/>
              </a:lnSpc>
              <a:spcAft>
                <a:spcPts val="800"/>
              </a:spcAft>
            </a:pPr>
            <a:r>
              <a:rPr lang="is-IS" sz="1800" dirty="0">
                <a:solidFill>
                  <a:schemeClr val="bg1"/>
                </a:solidFill>
                <a:latin typeface="Calibri"/>
                <a:ea typeface="Calibri" panose="020F0502020204030204" pitchFamily="34" charset="0"/>
                <a:cs typeface="Times New Roman"/>
              </a:rPr>
              <a:t>Vinnusmiðjurnar eru haldnar með unglingum, kennurum og starfsfólki frá öllum skólum og félagsmiðstöðum borgarinnar</a:t>
            </a:r>
          </a:p>
          <a:p>
            <a:pPr>
              <a:lnSpc>
                <a:spcPct val="107000"/>
              </a:lnSpc>
              <a:spcAft>
                <a:spcPts val="800"/>
              </a:spcAft>
            </a:pPr>
            <a:r>
              <a:rPr lang="is-IS" sz="1800" dirty="0">
                <a:solidFill>
                  <a:schemeClr val="bg1"/>
                </a:solidFill>
                <a:latin typeface="Calibri"/>
                <a:ea typeface="Calibri" panose="020F0502020204030204" pitchFamily="34" charset="0"/>
                <a:cs typeface="Times New Roman"/>
              </a:rPr>
              <a:t>Smiðjurnar eru skipulagðar á grunni hugmyndafræði samfélagslegrar nýsköpunar þar sem öll fá rödd og geta komið hugmyndum sínum á framfæri. Hver smiðja er tveir dagar sem byggjast upp á svipaðan hátt.</a:t>
            </a:r>
            <a:endParaRPr lang="is-IS" sz="18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17637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ill 3">
            <a:extLst>
              <a:ext uri="{FF2B5EF4-FFF2-40B4-BE49-F238E27FC236}">
                <a16:creationId xmlns:a16="http://schemas.microsoft.com/office/drawing/2014/main" id="{0B7CE3D6-1B61-4F96-92B2-E9991E675BC1}"/>
              </a:ext>
            </a:extLst>
          </p:cNvPr>
          <p:cNvSpPr>
            <a:spLocks noGrp="1"/>
          </p:cNvSpPr>
          <p:nvPr>
            <p:ph type="title"/>
          </p:nvPr>
        </p:nvSpPr>
        <p:spPr>
          <a:xfrm>
            <a:off x="597875" y="1451523"/>
            <a:ext cx="3346938" cy="1198687"/>
          </a:xfrm>
        </p:spPr>
        <p:txBody>
          <a:bodyPr/>
          <a:lstStyle/>
          <a:p>
            <a:pPr algn="ctr"/>
            <a:r>
              <a:rPr lang="is-IS"/>
              <a:t>Standa upp</a:t>
            </a:r>
          </a:p>
        </p:txBody>
      </p:sp>
      <p:sp>
        <p:nvSpPr>
          <p:cNvPr id="8" name="Titill 3">
            <a:extLst>
              <a:ext uri="{FF2B5EF4-FFF2-40B4-BE49-F238E27FC236}">
                <a16:creationId xmlns:a16="http://schemas.microsoft.com/office/drawing/2014/main" id="{1DA33D40-0FB0-4572-BE51-46A9F9AD107E}"/>
              </a:ext>
            </a:extLst>
          </p:cNvPr>
          <p:cNvSpPr txBox="1">
            <a:spLocks/>
          </p:cNvSpPr>
          <p:nvPr/>
        </p:nvSpPr>
        <p:spPr>
          <a:xfrm>
            <a:off x="7383455" y="5144109"/>
            <a:ext cx="3557954" cy="131249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mn-lt"/>
                <a:ea typeface="+mj-ea"/>
                <a:cs typeface="+mj-cs"/>
              </a:defRPr>
            </a:lvl1pPr>
          </a:lstStyle>
          <a:p>
            <a:pPr algn="ctr"/>
            <a:r>
              <a:rPr lang="is-IS"/>
              <a:t>Setjast niður</a:t>
            </a:r>
          </a:p>
        </p:txBody>
      </p:sp>
      <p:pic>
        <p:nvPicPr>
          <p:cNvPr id="6" name="Staðgengill efnis 8">
            <a:extLst>
              <a:ext uri="{FF2B5EF4-FFF2-40B4-BE49-F238E27FC236}">
                <a16:creationId xmlns:a16="http://schemas.microsoft.com/office/drawing/2014/main" id="{B669F923-3229-4FB4-ABBE-38F2BE2C03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2577" y="2368456"/>
            <a:ext cx="2897534" cy="3038021"/>
          </a:xfrm>
          <a:prstGeom prst="rect">
            <a:avLst/>
          </a:prstGeom>
        </p:spPr>
      </p:pic>
      <p:pic>
        <p:nvPicPr>
          <p:cNvPr id="7" name="Staðgengill efnis 10">
            <a:extLst>
              <a:ext uri="{FF2B5EF4-FFF2-40B4-BE49-F238E27FC236}">
                <a16:creationId xmlns:a16="http://schemas.microsoft.com/office/drawing/2014/main" id="{E6A526EB-D523-4A1E-9EA0-9064570028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64449" y="1852249"/>
            <a:ext cx="2995966" cy="3281298"/>
          </a:xfrm>
          <a:prstGeom prst="rect">
            <a:avLst/>
          </a:prstGeom>
        </p:spPr>
      </p:pic>
      <p:sp>
        <p:nvSpPr>
          <p:cNvPr id="9" name="Titill 1">
            <a:extLst>
              <a:ext uri="{FF2B5EF4-FFF2-40B4-BE49-F238E27FC236}">
                <a16:creationId xmlns:a16="http://schemas.microsoft.com/office/drawing/2014/main" id="{EF86A9AE-41A1-42C8-ABF6-C1DA79427DDD}"/>
              </a:ext>
            </a:extLst>
          </p:cNvPr>
          <p:cNvSpPr txBox="1">
            <a:spLocks/>
          </p:cNvSpPr>
          <p:nvPr/>
        </p:nvSpPr>
        <p:spPr>
          <a:xfrm>
            <a:off x="822577" y="401394"/>
            <a:ext cx="983783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mn-lt"/>
                <a:ea typeface="+mj-ea"/>
                <a:cs typeface="+mj-cs"/>
              </a:defRPr>
            </a:lvl1pPr>
          </a:lstStyle>
          <a:p>
            <a:pPr algn="ctr"/>
            <a:r>
              <a:rPr lang="is-IS"/>
              <a:t>Ég mæti reglulega í félagsmiðstöðina mína</a:t>
            </a:r>
          </a:p>
        </p:txBody>
      </p:sp>
    </p:spTree>
    <p:extLst>
      <p:ext uri="{BB962C8B-B14F-4D97-AF65-F5344CB8AC3E}">
        <p14:creationId xmlns:p14="http://schemas.microsoft.com/office/powerpoint/2010/main" val="29765603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ill 3">
            <a:extLst>
              <a:ext uri="{FF2B5EF4-FFF2-40B4-BE49-F238E27FC236}">
                <a16:creationId xmlns:a16="http://schemas.microsoft.com/office/drawing/2014/main" id="{0B7CE3D6-1B61-4F96-92B2-E9991E675BC1}"/>
              </a:ext>
            </a:extLst>
          </p:cNvPr>
          <p:cNvSpPr>
            <a:spLocks noGrp="1"/>
          </p:cNvSpPr>
          <p:nvPr>
            <p:ph type="title"/>
          </p:nvPr>
        </p:nvSpPr>
        <p:spPr>
          <a:xfrm>
            <a:off x="445478" y="430821"/>
            <a:ext cx="3346938" cy="1198687"/>
          </a:xfrm>
        </p:spPr>
        <p:txBody>
          <a:bodyPr/>
          <a:lstStyle/>
          <a:p>
            <a:pPr algn="ctr"/>
            <a:r>
              <a:rPr lang="is-IS"/>
              <a:t>Standa upp</a:t>
            </a:r>
          </a:p>
        </p:txBody>
      </p:sp>
      <p:sp>
        <p:nvSpPr>
          <p:cNvPr id="8" name="Titill 3">
            <a:extLst>
              <a:ext uri="{FF2B5EF4-FFF2-40B4-BE49-F238E27FC236}">
                <a16:creationId xmlns:a16="http://schemas.microsoft.com/office/drawing/2014/main" id="{1DA33D40-0FB0-4572-BE51-46A9F9AD107E}"/>
              </a:ext>
            </a:extLst>
          </p:cNvPr>
          <p:cNvSpPr txBox="1">
            <a:spLocks/>
          </p:cNvSpPr>
          <p:nvPr/>
        </p:nvSpPr>
        <p:spPr>
          <a:xfrm>
            <a:off x="8399585" y="5124570"/>
            <a:ext cx="3557954" cy="131249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mn-lt"/>
                <a:ea typeface="+mj-ea"/>
                <a:cs typeface="+mj-cs"/>
              </a:defRPr>
            </a:lvl1pPr>
          </a:lstStyle>
          <a:p>
            <a:pPr algn="ctr"/>
            <a:r>
              <a:rPr lang="is-IS"/>
              <a:t>Setjast niður</a:t>
            </a:r>
          </a:p>
        </p:txBody>
      </p:sp>
      <p:pic>
        <p:nvPicPr>
          <p:cNvPr id="10242" name="Picture 2" descr="Netflix | Brand Assets">
            <a:extLst>
              <a:ext uri="{FF2B5EF4-FFF2-40B4-BE49-F238E27FC236}">
                <a16:creationId xmlns:a16="http://schemas.microsoft.com/office/drawing/2014/main" id="{1F926D2B-F40E-48C0-A5D4-30189F4580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1931" y="1859540"/>
            <a:ext cx="4329459" cy="2071192"/>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YouTube is getting a new logo every week this month – here&amp;amp;#39;s why | Creative  Bloq">
            <a:extLst>
              <a:ext uri="{FF2B5EF4-FFF2-40B4-BE49-F238E27FC236}">
                <a16:creationId xmlns:a16="http://schemas.microsoft.com/office/drawing/2014/main" id="{A0D9D2B1-8471-4EE7-8924-E606402D18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20405" y="2493818"/>
            <a:ext cx="4837134" cy="27162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1936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ill 3">
            <a:extLst>
              <a:ext uri="{FF2B5EF4-FFF2-40B4-BE49-F238E27FC236}">
                <a16:creationId xmlns:a16="http://schemas.microsoft.com/office/drawing/2014/main" id="{0B7CE3D6-1B61-4F96-92B2-E9991E675BC1}"/>
              </a:ext>
            </a:extLst>
          </p:cNvPr>
          <p:cNvSpPr>
            <a:spLocks noGrp="1"/>
          </p:cNvSpPr>
          <p:nvPr>
            <p:ph type="title"/>
          </p:nvPr>
        </p:nvSpPr>
        <p:spPr>
          <a:xfrm>
            <a:off x="310662" y="348759"/>
            <a:ext cx="3346938" cy="1198687"/>
          </a:xfrm>
        </p:spPr>
        <p:txBody>
          <a:bodyPr/>
          <a:lstStyle/>
          <a:p>
            <a:pPr algn="ctr"/>
            <a:r>
              <a:rPr lang="is-IS"/>
              <a:t>Standa upp</a:t>
            </a:r>
          </a:p>
        </p:txBody>
      </p:sp>
      <p:sp>
        <p:nvSpPr>
          <p:cNvPr id="8" name="Titill 3">
            <a:extLst>
              <a:ext uri="{FF2B5EF4-FFF2-40B4-BE49-F238E27FC236}">
                <a16:creationId xmlns:a16="http://schemas.microsoft.com/office/drawing/2014/main" id="{1DA33D40-0FB0-4572-BE51-46A9F9AD107E}"/>
              </a:ext>
            </a:extLst>
          </p:cNvPr>
          <p:cNvSpPr txBox="1">
            <a:spLocks/>
          </p:cNvSpPr>
          <p:nvPr/>
        </p:nvSpPr>
        <p:spPr>
          <a:xfrm>
            <a:off x="7620367" y="5298841"/>
            <a:ext cx="3557954" cy="131249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mn-lt"/>
                <a:ea typeface="+mj-ea"/>
                <a:cs typeface="+mj-cs"/>
              </a:defRPr>
            </a:lvl1pPr>
          </a:lstStyle>
          <a:p>
            <a:pPr algn="ctr"/>
            <a:r>
              <a:rPr lang="is-IS"/>
              <a:t>Setjast niður</a:t>
            </a:r>
          </a:p>
        </p:txBody>
      </p:sp>
      <p:pic>
        <p:nvPicPr>
          <p:cNvPr id="2" name="Picture 1">
            <a:extLst>
              <a:ext uri="{FF2B5EF4-FFF2-40B4-BE49-F238E27FC236}">
                <a16:creationId xmlns:a16="http://schemas.microsoft.com/office/drawing/2014/main" id="{0C769C88-3465-1F3E-4A1B-A1B36252159C}"/>
              </a:ext>
            </a:extLst>
          </p:cNvPr>
          <p:cNvPicPr>
            <a:picLocks noChangeAspect="1"/>
          </p:cNvPicPr>
          <p:nvPr/>
        </p:nvPicPr>
        <p:blipFill>
          <a:blip r:embed="rId2"/>
          <a:stretch>
            <a:fillRect/>
          </a:stretch>
        </p:blipFill>
        <p:spPr>
          <a:xfrm>
            <a:off x="641517" y="2049865"/>
            <a:ext cx="3789386" cy="3190448"/>
          </a:xfrm>
          <a:prstGeom prst="rect">
            <a:avLst/>
          </a:prstGeom>
        </p:spPr>
      </p:pic>
      <p:pic>
        <p:nvPicPr>
          <p:cNvPr id="3" name="Picture 2">
            <a:extLst>
              <a:ext uri="{FF2B5EF4-FFF2-40B4-BE49-F238E27FC236}">
                <a16:creationId xmlns:a16="http://schemas.microsoft.com/office/drawing/2014/main" id="{7DC396D6-C925-3855-0097-5B48067C8A53}"/>
              </a:ext>
            </a:extLst>
          </p:cNvPr>
          <p:cNvPicPr>
            <a:picLocks noChangeAspect="1"/>
          </p:cNvPicPr>
          <p:nvPr/>
        </p:nvPicPr>
        <p:blipFill>
          <a:blip r:embed="rId3"/>
          <a:stretch>
            <a:fillRect/>
          </a:stretch>
        </p:blipFill>
        <p:spPr>
          <a:xfrm>
            <a:off x="7569888" y="2097989"/>
            <a:ext cx="3443926" cy="3185187"/>
          </a:xfrm>
          <a:prstGeom prst="rect">
            <a:avLst/>
          </a:prstGeom>
        </p:spPr>
      </p:pic>
    </p:spTree>
    <p:extLst>
      <p:ext uri="{BB962C8B-B14F-4D97-AF65-F5344CB8AC3E}">
        <p14:creationId xmlns:p14="http://schemas.microsoft.com/office/powerpoint/2010/main" val="14805116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ill 3">
            <a:extLst>
              <a:ext uri="{FF2B5EF4-FFF2-40B4-BE49-F238E27FC236}">
                <a16:creationId xmlns:a16="http://schemas.microsoft.com/office/drawing/2014/main" id="{0B7CE3D6-1B61-4F96-92B2-E9991E675BC1}"/>
              </a:ext>
            </a:extLst>
          </p:cNvPr>
          <p:cNvSpPr>
            <a:spLocks noGrp="1"/>
          </p:cNvSpPr>
          <p:nvPr>
            <p:ph type="title"/>
          </p:nvPr>
        </p:nvSpPr>
        <p:spPr>
          <a:xfrm>
            <a:off x="775265" y="1900161"/>
            <a:ext cx="3346938" cy="1198687"/>
          </a:xfrm>
        </p:spPr>
        <p:txBody>
          <a:bodyPr/>
          <a:lstStyle/>
          <a:p>
            <a:pPr algn="ctr"/>
            <a:r>
              <a:rPr lang="is-IS"/>
              <a:t>Standa upp</a:t>
            </a:r>
          </a:p>
        </p:txBody>
      </p:sp>
      <p:sp>
        <p:nvSpPr>
          <p:cNvPr id="8" name="Titill 3">
            <a:extLst>
              <a:ext uri="{FF2B5EF4-FFF2-40B4-BE49-F238E27FC236}">
                <a16:creationId xmlns:a16="http://schemas.microsoft.com/office/drawing/2014/main" id="{1DA33D40-0FB0-4572-BE51-46A9F9AD107E}"/>
              </a:ext>
            </a:extLst>
          </p:cNvPr>
          <p:cNvSpPr txBox="1">
            <a:spLocks/>
          </p:cNvSpPr>
          <p:nvPr/>
        </p:nvSpPr>
        <p:spPr>
          <a:xfrm>
            <a:off x="7383455" y="5144109"/>
            <a:ext cx="3557954" cy="131249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mn-lt"/>
                <a:ea typeface="+mj-ea"/>
                <a:cs typeface="+mj-cs"/>
              </a:defRPr>
            </a:lvl1pPr>
          </a:lstStyle>
          <a:p>
            <a:pPr algn="ctr"/>
            <a:r>
              <a:rPr lang="is-IS"/>
              <a:t>Setjast niður</a:t>
            </a:r>
          </a:p>
        </p:txBody>
      </p:sp>
      <p:sp>
        <p:nvSpPr>
          <p:cNvPr id="9" name="Titill 1">
            <a:extLst>
              <a:ext uri="{FF2B5EF4-FFF2-40B4-BE49-F238E27FC236}">
                <a16:creationId xmlns:a16="http://schemas.microsoft.com/office/drawing/2014/main" id="{EF86A9AE-41A1-42C8-ABF6-C1DA79427DDD}"/>
              </a:ext>
            </a:extLst>
          </p:cNvPr>
          <p:cNvSpPr txBox="1">
            <a:spLocks/>
          </p:cNvSpPr>
          <p:nvPr/>
        </p:nvSpPr>
        <p:spPr>
          <a:xfrm>
            <a:off x="822577" y="401394"/>
            <a:ext cx="983783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mn-lt"/>
                <a:ea typeface="+mj-ea"/>
                <a:cs typeface="+mj-cs"/>
              </a:defRPr>
            </a:lvl1pPr>
          </a:lstStyle>
          <a:p>
            <a:pPr algn="ctr"/>
            <a:r>
              <a:rPr lang="is-IS"/>
              <a:t>Mér finnst mikilvægt að hlustað sé á skoðanir barna og unglinga</a:t>
            </a:r>
          </a:p>
        </p:txBody>
      </p:sp>
      <p:pic>
        <p:nvPicPr>
          <p:cNvPr id="10" name="Staðgengill efnis 9">
            <a:extLst>
              <a:ext uri="{FF2B5EF4-FFF2-40B4-BE49-F238E27FC236}">
                <a16:creationId xmlns:a16="http://schemas.microsoft.com/office/drawing/2014/main" id="{510C583B-66C7-44E6-9185-0E6C55C1D0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9819" y="3098848"/>
            <a:ext cx="3946104" cy="1866623"/>
          </a:xfrm>
          <a:prstGeom prst="rect">
            <a:avLst/>
          </a:prstGeom>
        </p:spPr>
      </p:pic>
      <p:pic>
        <p:nvPicPr>
          <p:cNvPr id="11" name="Staðgengill efnis 14">
            <a:extLst>
              <a:ext uri="{FF2B5EF4-FFF2-40B4-BE49-F238E27FC236}">
                <a16:creationId xmlns:a16="http://schemas.microsoft.com/office/drawing/2014/main" id="{6F247DD9-9419-428A-83F0-982E62F0E5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45420" y="3466898"/>
            <a:ext cx="4034024" cy="1918622"/>
          </a:xfrm>
          <a:prstGeom prst="rect">
            <a:avLst/>
          </a:prstGeom>
        </p:spPr>
      </p:pic>
    </p:spTree>
    <p:extLst>
      <p:ext uri="{BB962C8B-B14F-4D97-AF65-F5344CB8AC3E}">
        <p14:creationId xmlns:p14="http://schemas.microsoft.com/office/powerpoint/2010/main" val="34161490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ill 3">
            <a:extLst>
              <a:ext uri="{FF2B5EF4-FFF2-40B4-BE49-F238E27FC236}">
                <a16:creationId xmlns:a16="http://schemas.microsoft.com/office/drawing/2014/main" id="{0B7CE3D6-1B61-4F96-92B2-E9991E675BC1}"/>
              </a:ext>
            </a:extLst>
          </p:cNvPr>
          <p:cNvSpPr>
            <a:spLocks noGrp="1"/>
          </p:cNvSpPr>
          <p:nvPr>
            <p:ph type="title"/>
          </p:nvPr>
        </p:nvSpPr>
        <p:spPr>
          <a:xfrm>
            <a:off x="445478" y="430821"/>
            <a:ext cx="3346938" cy="1198687"/>
          </a:xfrm>
        </p:spPr>
        <p:txBody>
          <a:bodyPr/>
          <a:lstStyle/>
          <a:p>
            <a:pPr algn="ctr"/>
            <a:r>
              <a:rPr lang="is-IS"/>
              <a:t>Standa upp</a:t>
            </a:r>
          </a:p>
        </p:txBody>
      </p:sp>
      <p:sp>
        <p:nvSpPr>
          <p:cNvPr id="8" name="Titill 3">
            <a:extLst>
              <a:ext uri="{FF2B5EF4-FFF2-40B4-BE49-F238E27FC236}">
                <a16:creationId xmlns:a16="http://schemas.microsoft.com/office/drawing/2014/main" id="{1DA33D40-0FB0-4572-BE51-46A9F9AD107E}"/>
              </a:ext>
            </a:extLst>
          </p:cNvPr>
          <p:cNvSpPr txBox="1">
            <a:spLocks/>
          </p:cNvSpPr>
          <p:nvPr/>
        </p:nvSpPr>
        <p:spPr>
          <a:xfrm>
            <a:off x="8399585" y="5124570"/>
            <a:ext cx="3557954" cy="131249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mn-lt"/>
                <a:ea typeface="+mj-ea"/>
                <a:cs typeface="+mj-cs"/>
              </a:defRPr>
            </a:lvl1pPr>
          </a:lstStyle>
          <a:p>
            <a:pPr algn="ctr"/>
            <a:r>
              <a:rPr lang="is-IS"/>
              <a:t>Setjast niður</a:t>
            </a:r>
          </a:p>
        </p:txBody>
      </p:sp>
      <p:pic>
        <p:nvPicPr>
          <p:cNvPr id="8194" name="Picture 2" descr="The best pizza in London: 16 restaurants to try in 2022 | CN Traveller">
            <a:extLst>
              <a:ext uri="{FF2B5EF4-FFF2-40B4-BE49-F238E27FC236}">
                <a16:creationId xmlns:a16="http://schemas.microsoft.com/office/drawing/2014/main" id="{00CA600E-8136-4A4C-9490-C763E4C82C5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7875" y="1629508"/>
            <a:ext cx="3892063" cy="3892063"/>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Perfect Air Fryer Hamburgers {So juicy and tender!} - Plated Cravings">
            <a:extLst>
              <a:ext uri="{FF2B5EF4-FFF2-40B4-BE49-F238E27FC236}">
                <a16:creationId xmlns:a16="http://schemas.microsoft.com/office/drawing/2014/main" id="{9E4B839F-C917-4E66-98F0-E32D72B85E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01354" y="1582614"/>
            <a:ext cx="3692771" cy="36927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90568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ill 1">
            <a:extLst>
              <a:ext uri="{FF2B5EF4-FFF2-40B4-BE49-F238E27FC236}">
                <a16:creationId xmlns:a16="http://schemas.microsoft.com/office/drawing/2014/main" id="{23E9370F-1153-527D-686A-7FB4DB764441}"/>
              </a:ext>
            </a:extLst>
          </p:cNvPr>
          <p:cNvSpPr>
            <a:spLocks noGrp="1"/>
          </p:cNvSpPr>
          <p:nvPr>
            <p:ph type="title"/>
          </p:nvPr>
        </p:nvSpPr>
        <p:spPr/>
        <p:txBody>
          <a:bodyPr>
            <a:normAutofit/>
          </a:bodyPr>
          <a:lstStyle/>
          <a:p>
            <a:r>
              <a:rPr lang="is-IS"/>
              <a:t>Standa upp</a:t>
            </a:r>
          </a:p>
        </p:txBody>
      </p:sp>
      <p:pic>
        <p:nvPicPr>
          <p:cNvPr id="5" name="Staðgengill efnis 4" descr="Row of toothbrushes">
            <a:extLst>
              <a:ext uri="{FF2B5EF4-FFF2-40B4-BE49-F238E27FC236}">
                <a16:creationId xmlns:a16="http://schemas.microsoft.com/office/drawing/2014/main" id="{42825EDC-3963-5D8C-15BF-FA6316311C4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1596008"/>
            <a:ext cx="3990975" cy="2660650"/>
          </a:xfrm>
        </p:spPr>
      </p:pic>
      <p:pic>
        <p:nvPicPr>
          <p:cNvPr id="1026" name="Picture 2" descr="Brushing Away Plastic Waste - America's Plastic Makers">
            <a:extLst>
              <a:ext uri="{FF2B5EF4-FFF2-40B4-BE49-F238E27FC236}">
                <a16:creationId xmlns:a16="http://schemas.microsoft.com/office/drawing/2014/main" id="{20284F50-8BE3-BD9B-E190-55A0E5686E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25746" y="2425615"/>
            <a:ext cx="4517994" cy="2887239"/>
          </a:xfrm>
          <a:prstGeom prst="rect">
            <a:avLst/>
          </a:prstGeom>
          <a:noFill/>
          <a:extLst>
            <a:ext uri="{909E8E84-426E-40DD-AFC4-6F175D3DCCD1}">
              <a14:hiddenFill xmlns:a14="http://schemas.microsoft.com/office/drawing/2010/main">
                <a:solidFill>
                  <a:srgbClr val="FFFFFF"/>
                </a:solidFill>
              </a14:hiddenFill>
            </a:ext>
          </a:extLst>
        </p:spPr>
      </p:pic>
      <p:sp>
        <p:nvSpPr>
          <p:cNvPr id="7" name="Textarammi 6">
            <a:extLst>
              <a:ext uri="{FF2B5EF4-FFF2-40B4-BE49-F238E27FC236}">
                <a16:creationId xmlns:a16="http://schemas.microsoft.com/office/drawing/2014/main" id="{F8D5E7E7-DDF3-DD02-57B6-1516D8E85308}"/>
              </a:ext>
            </a:extLst>
          </p:cNvPr>
          <p:cNvSpPr txBox="1"/>
          <p:nvPr/>
        </p:nvSpPr>
        <p:spPr>
          <a:xfrm>
            <a:off x="6525746" y="5959897"/>
            <a:ext cx="6096000" cy="769441"/>
          </a:xfrm>
          <a:prstGeom prst="rect">
            <a:avLst/>
          </a:prstGeom>
          <a:noFill/>
        </p:spPr>
        <p:txBody>
          <a:bodyPr wrap="square" lIns="91440" tIns="45720" rIns="91440" bIns="45720" anchor="t">
            <a:spAutoFit/>
          </a:bodyPr>
          <a:lstStyle/>
          <a:p>
            <a:r>
              <a:rPr lang="is-IS" sz="4400">
                <a:solidFill>
                  <a:schemeClr val="accent5">
                    <a:lumMod val="50000"/>
                  </a:schemeClr>
                </a:solidFill>
                <a:ea typeface="+mj-ea"/>
                <a:cs typeface="+mj-cs"/>
              </a:rPr>
              <a:t>Setjast niður</a:t>
            </a:r>
          </a:p>
        </p:txBody>
      </p:sp>
    </p:spTree>
    <p:extLst>
      <p:ext uri="{BB962C8B-B14F-4D97-AF65-F5344CB8AC3E}">
        <p14:creationId xmlns:p14="http://schemas.microsoft.com/office/powerpoint/2010/main" val="42329139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ill 3">
            <a:extLst>
              <a:ext uri="{FF2B5EF4-FFF2-40B4-BE49-F238E27FC236}">
                <a16:creationId xmlns:a16="http://schemas.microsoft.com/office/drawing/2014/main" id="{0B7CE3D6-1B61-4F96-92B2-E9991E675BC1}"/>
              </a:ext>
            </a:extLst>
          </p:cNvPr>
          <p:cNvSpPr>
            <a:spLocks noGrp="1"/>
          </p:cNvSpPr>
          <p:nvPr>
            <p:ph type="title"/>
          </p:nvPr>
        </p:nvSpPr>
        <p:spPr>
          <a:xfrm>
            <a:off x="597875" y="1451523"/>
            <a:ext cx="3346938" cy="1198687"/>
          </a:xfrm>
        </p:spPr>
        <p:txBody>
          <a:bodyPr/>
          <a:lstStyle/>
          <a:p>
            <a:pPr algn="ctr"/>
            <a:r>
              <a:rPr lang="is-IS"/>
              <a:t>Standa upp</a:t>
            </a:r>
          </a:p>
        </p:txBody>
      </p:sp>
      <p:sp>
        <p:nvSpPr>
          <p:cNvPr id="8" name="Titill 3">
            <a:extLst>
              <a:ext uri="{FF2B5EF4-FFF2-40B4-BE49-F238E27FC236}">
                <a16:creationId xmlns:a16="http://schemas.microsoft.com/office/drawing/2014/main" id="{1DA33D40-0FB0-4572-BE51-46A9F9AD107E}"/>
              </a:ext>
            </a:extLst>
          </p:cNvPr>
          <p:cNvSpPr txBox="1">
            <a:spLocks/>
          </p:cNvSpPr>
          <p:nvPr/>
        </p:nvSpPr>
        <p:spPr>
          <a:xfrm>
            <a:off x="7383455" y="5144109"/>
            <a:ext cx="3557954" cy="131249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mn-lt"/>
                <a:ea typeface="+mj-ea"/>
                <a:cs typeface="+mj-cs"/>
              </a:defRPr>
            </a:lvl1pPr>
          </a:lstStyle>
          <a:p>
            <a:pPr algn="ctr"/>
            <a:r>
              <a:rPr lang="is-IS"/>
              <a:t>Setjast niður</a:t>
            </a:r>
          </a:p>
        </p:txBody>
      </p:sp>
      <p:pic>
        <p:nvPicPr>
          <p:cNvPr id="6" name="Staðgengill efnis 8">
            <a:extLst>
              <a:ext uri="{FF2B5EF4-FFF2-40B4-BE49-F238E27FC236}">
                <a16:creationId xmlns:a16="http://schemas.microsoft.com/office/drawing/2014/main" id="{B669F923-3229-4FB4-ABBE-38F2BE2C03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2577" y="2368456"/>
            <a:ext cx="2897534" cy="3038021"/>
          </a:xfrm>
          <a:prstGeom prst="rect">
            <a:avLst/>
          </a:prstGeom>
        </p:spPr>
      </p:pic>
      <p:pic>
        <p:nvPicPr>
          <p:cNvPr id="7" name="Staðgengill efnis 10">
            <a:extLst>
              <a:ext uri="{FF2B5EF4-FFF2-40B4-BE49-F238E27FC236}">
                <a16:creationId xmlns:a16="http://schemas.microsoft.com/office/drawing/2014/main" id="{E6A526EB-D523-4A1E-9EA0-9064570028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64449" y="1852249"/>
            <a:ext cx="2995966" cy="3281298"/>
          </a:xfrm>
          <a:prstGeom prst="rect">
            <a:avLst/>
          </a:prstGeom>
        </p:spPr>
      </p:pic>
      <p:sp>
        <p:nvSpPr>
          <p:cNvPr id="9" name="Titill 1">
            <a:extLst>
              <a:ext uri="{FF2B5EF4-FFF2-40B4-BE49-F238E27FC236}">
                <a16:creationId xmlns:a16="http://schemas.microsoft.com/office/drawing/2014/main" id="{EF86A9AE-41A1-42C8-ABF6-C1DA79427DDD}"/>
              </a:ext>
            </a:extLst>
          </p:cNvPr>
          <p:cNvSpPr txBox="1">
            <a:spLocks/>
          </p:cNvSpPr>
          <p:nvPr/>
        </p:nvSpPr>
        <p:spPr>
          <a:xfrm>
            <a:off x="2391505" y="401394"/>
            <a:ext cx="740898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mn-lt"/>
                <a:ea typeface="+mj-ea"/>
                <a:cs typeface="+mj-cs"/>
              </a:defRPr>
            </a:lvl1pPr>
          </a:lstStyle>
          <a:p>
            <a:pPr algn="ctr"/>
            <a:r>
              <a:rPr lang="is-IS"/>
              <a:t>Ég fylgist með fréttum</a:t>
            </a:r>
          </a:p>
        </p:txBody>
      </p:sp>
    </p:spTree>
    <p:extLst>
      <p:ext uri="{BB962C8B-B14F-4D97-AF65-F5344CB8AC3E}">
        <p14:creationId xmlns:p14="http://schemas.microsoft.com/office/powerpoint/2010/main" val="40217844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ill 3">
            <a:extLst>
              <a:ext uri="{FF2B5EF4-FFF2-40B4-BE49-F238E27FC236}">
                <a16:creationId xmlns:a16="http://schemas.microsoft.com/office/drawing/2014/main" id="{0B7CE3D6-1B61-4F96-92B2-E9991E675BC1}"/>
              </a:ext>
            </a:extLst>
          </p:cNvPr>
          <p:cNvSpPr>
            <a:spLocks noGrp="1"/>
          </p:cNvSpPr>
          <p:nvPr>
            <p:ph type="title"/>
          </p:nvPr>
        </p:nvSpPr>
        <p:spPr>
          <a:xfrm>
            <a:off x="597875" y="1451523"/>
            <a:ext cx="3346938" cy="1198687"/>
          </a:xfrm>
        </p:spPr>
        <p:txBody>
          <a:bodyPr/>
          <a:lstStyle/>
          <a:p>
            <a:pPr algn="ctr"/>
            <a:r>
              <a:rPr lang="is-IS"/>
              <a:t>Standa upp</a:t>
            </a:r>
          </a:p>
        </p:txBody>
      </p:sp>
      <p:sp>
        <p:nvSpPr>
          <p:cNvPr id="8" name="Titill 3">
            <a:extLst>
              <a:ext uri="{FF2B5EF4-FFF2-40B4-BE49-F238E27FC236}">
                <a16:creationId xmlns:a16="http://schemas.microsoft.com/office/drawing/2014/main" id="{1DA33D40-0FB0-4572-BE51-46A9F9AD107E}"/>
              </a:ext>
            </a:extLst>
          </p:cNvPr>
          <p:cNvSpPr txBox="1">
            <a:spLocks/>
          </p:cNvSpPr>
          <p:nvPr/>
        </p:nvSpPr>
        <p:spPr>
          <a:xfrm>
            <a:off x="7383455" y="5144109"/>
            <a:ext cx="3557954" cy="131249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mn-lt"/>
                <a:ea typeface="+mj-ea"/>
                <a:cs typeface="+mj-cs"/>
              </a:defRPr>
            </a:lvl1pPr>
          </a:lstStyle>
          <a:p>
            <a:pPr algn="ctr"/>
            <a:r>
              <a:rPr lang="is-IS"/>
              <a:t>Setjast niður</a:t>
            </a:r>
          </a:p>
        </p:txBody>
      </p:sp>
      <p:sp>
        <p:nvSpPr>
          <p:cNvPr id="9" name="Titill 1">
            <a:extLst>
              <a:ext uri="{FF2B5EF4-FFF2-40B4-BE49-F238E27FC236}">
                <a16:creationId xmlns:a16="http://schemas.microsoft.com/office/drawing/2014/main" id="{EF86A9AE-41A1-42C8-ABF6-C1DA79427DDD}"/>
              </a:ext>
            </a:extLst>
          </p:cNvPr>
          <p:cNvSpPr txBox="1">
            <a:spLocks/>
          </p:cNvSpPr>
          <p:nvPr/>
        </p:nvSpPr>
        <p:spPr>
          <a:xfrm>
            <a:off x="1838273" y="401394"/>
            <a:ext cx="8327563" cy="13151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mn-lt"/>
                <a:ea typeface="+mj-ea"/>
                <a:cs typeface="+mj-cs"/>
              </a:defRPr>
            </a:lvl1pPr>
          </a:lstStyle>
          <a:p>
            <a:pPr algn="ctr"/>
            <a:r>
              <a:rPr lang="is-IS" dirty="0"/>
              <a:t>Hvenær á skóladagurinn að byrja?</a:t>
            </a:r>
          </a:p>
        </p:txBody>
      </p:sp>
      <p:sp>
        <p:nvSpPr>
          <p:cNvPr id="2" name="TextBox 1">
            <a:extLst>
              <a:ext uri="{FF2B5EF4-FFF2-40B4-BE49-F238E27FC236}">
                <a16:creationId xmlns:a16="http://schemas.microsoft.com/office/drawing/2014/main" id="{BD424C9C-615E-C942-C2A9-DC403EF4193A}"/>
              </a:ext>
            </a:extLst>
          </p:cNvPr>
          <p:cNvSpPr txBox="1"/>
          <p:nvPr/>
        </p:nvSpPr>
        <p:spPr>
          <a:xfrm>
            <a:off x="1064711" y="3058438"/>
            <a:ext cx="3862191"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0">
                <a:solidFill>
                  <a:schemeClr val="accent5">
                    <a:lumMod val="75000"/>
                  </a:schemeClr>
                </a:solidFill>
                <a:cs typeface="Calibri"/>
              </a:rPr>
              <a:t>Kl. 08:10</a:t>
            </a:r>
            <a:endParaRPr lang="en-US" sz="8000">
              <a:solidFill>
                <a:schemeClr val="accent5">
                  <a:lumMod val="75000"/>
                </a:schemeClr>
              </a:solidFill>
            </a:endParaRPr>
          </a:p>
        </p:txBody>
      </p:sp>
      <p:sp>
        <p:nvSpPr>
          <p:cNvPr id="3" name="TextBox 2">
            <a:extLst>
              <a:ext uri="{FF2B5EF4-FFF2-40B4-BE49-F238E27FC236}">
                <a16:creationId xmlns:a16="http://schemas.microsoft.com/office/drawing/2014/main" id="{95BA0FFC-65D9-3F05-587F-CDC47DA33B30}"/>
              </a:ext>
            </a:extLst>
          </p:cNvPr>
          <p:cNvSpPr txBox="1"/>
          <p:nvPr/>
        </p:nvSpPr>
        <p:spPr>
          <a:xfrm>
            <a:off x="7682629" y="3058438"/>
            <a:ext cx="3862191"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0">
                <a:solidFill>
                  <a:schemeClr val="accent2">
                    <a:lumMod val="75000"/>
                  </a:schemeClr>
                </a:solidFill>
                <a:cs typeface="Calibri"/>
              </a:rPr>
              <a:t>Kl. 08:50</a:t>
            </a:r>
            <a:endParaRPr lang="en-US" sz="8000">
              <a:solidFill>
                <a:schemeClr val="accent2">
                  <a:lumMod val="75000"/>
                </a:schemeClr>
              </a:solidFill>
            </a:endParaRPr>
          </a:p>
        </p:txBody>
      </p:sp>
    </p:spTree>
    <p:extLst>
      <p:ext uri="{BB962C8B-B14F-4D97-AF65-F5344CB8AC3E}">
        <p14:creationId xmlns:p14="http://schemas.microsoft.com/office/powerpoint/2010/main" val="25633617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ill 1">
            <a:extLst>
              <a:ext uri="{FF2B5EF4-FFF2-40B4-BE49-F238E27FC236}">
                <a16:creationId xmlns:a16="http://schemas.microsoft.com/office/drawing/2014/main" id="{645A2EC2-4C3C-D3C8-BDFF-0B431C48E990}"/>
              </a:ext>
            </a:extLst>
          </p:cNvPr>
          <p:cNvSpPr>
            <a:spLocks noGrp="1"/>
          </p:cNvSpPr>
          <p:nvPr>
            <p:ph type="title"/>
          </p:nvPr>
        </p:nvSpPr>
        <p:spPr/>
        <p:txBody>
          <a:bodyPr/>
          <a:lstStyle/>
          <a:p>
            <a:r>
              <a:rPr lang="is-IS"/>
              <a:t>Hvar liggja skyldur okkar?</a:t>
            </a:r>
          </a:p>
        </p:txBody>
      </p:sp>
      <p:sp>
        <p:nvSpPr>
          <p:cNvPr id="3" name="Staðgengill efnis 2">
            <a:extLst>
              <a:ext uri="{FF2B5EF4-FFF2-40B4-BE49-F238E27FC236}">
                <a16:creationId xmlns:a16="http://schemas.microsoft.com/office/drawing/2014/main" id="{2DE0ED16-1C0D-6318-10D4-177043BFBD2D}"/>
              </a:ext>
            </a:extLst>
          </p:cNvPr>
          <p:cNvSpPr>
            <a:spLocks noGrp="1"/>
          </p:cNvSpPr>
          <p:nvPr>
            <p:ph sz="half" idx="1"/>
          </p:nvPr>
        </p:nvSpPr>
        <p:spPr/>
        <p:txBody>
          <a:bodyPr>
            <a:normAutofit lnSpcReduction="10000"/>
          </a:bodyPr>
          <a:lstStyle/>
          <a:p>
            <a:r>
              <a:rPr lang="is-IS"/>
              <a:t>Barnasáttmálinn</a:t>
            </a:r>
          </a:p>
          <a:p>
            <a:pPr lvl="1"/>
            <a:r>
              <a:rPr lang="is-IS"/>
              <a:t>12. grein: Réttur til að láta skoðanir sínar í ljós og til að hafa áhrif.</a:t>
            </a:r>
          </a:p>
          <a:p>
            <a:r>
              <a:rPr lang="is-IS"/>
              <a:t>Menntastefnan</a:t>
            </a:r>
          </a:p>
          <a:p>
            <a:pPr lvl="1"/>
            <a:r>
              <a:rPr lang="is-IS"/>
              <a:t>Leiðarljós: Barnið sem virkur þátttakandi.</a:t>
            </a:r>
          </a:p>
          <a:p>
            <a:pPr lvl="1"/>
            <a:r>
              <a:rPr lang="is-IS"/>
              <a:t>Félagsfærni: Samfélagsleg ábyrgð og virkni.</a:t>
            </a:r>
          </a:p>
          <a:p>
            <a:r>
              <a:rPr lang="is-IS"/>
              <a:t>Lýðræði er grunnþáttur í skóla- og frístundastarfi.</a:t>
            </a:r>
          </a:p>
          <a:p>
            <a:endParaRPr lang="is-IS"/>
          </a:p>
        </p:txBody>
      </p:sp>
      <p:pic>
        <p:nvPicPr>
          <p:cNvPr id="8" name="Staðgengill efnis 7">
            <a:extLst>
              <a:ext uri="{FF2B5EF4-FFF2-40B4-BE49-F238E27FC236}">
                <a16:creationId xmlns:a16="http://schemas.microsoft.com/office/drawing/2014/main" id="{643B553F-9CE8-B690-2D5D-80005A4D4592}"/>
              </a:ext>
            </a:extLst>
          </p:cNvPr>
          <p:cNvPicPr>
            <a:picLocks noGrp="1" noChangeAspect="1"/>
          </p:cNvPicPr>
          <p:nvPr>
            <p:ph sz="half" idx="2"/>
          </p:nvPr>
        </p:nvPicPr>
        <p:blipFill>
          <a:blip r:embed="rId2"/>
          <a:stretch>
            <a:fillRect/>
          </a:stretch>
        </p:blipFill>
        <p:spPr>
          <a:xfrm>
            <a:off x="8281986" y="3462338"/>
            <a:ext cx="2066925" cy="2714625"/>
          </a:xfrm>
        </p:spPr>
      </p:pic>
      <p:pic>
        <p:nvPicPr>
          <p:cNvPr id="6" name="Mynd 5">
            <a:extLst>
              <a:ext uri="{FF2B5EF4-FFF2-40B4-BE49-F238E27FC236}">
                <a16:creationId xmlns:a16="http://schemas.microsoft.com/office/drawing/2014/main" id="{F39B194D-2A14-BF62-FF55-DE1AC5F24BD0}"/>
              </a:ext>
            </a:extLst>
          </p:cNvPr>
          <p:cNvPicPr>
            <a:picLocks noChangeAspect="1"/>
          </p:cNvPicPr>
          <p:nvPr/>
        </p:nvPicPr>
        <p:blipFill>
          <a:blip r:embed="rId3"/>
          <a:stretch>
            <a:fillRect/>
          </a:stretch>
        </p:blipFill>
        <p:spPr>
          <a:xfrm>
            <a:off x="6643687" y="1315244"/>
            <a:ext cx="2047875" cy="2686050"/>
          </a:xfrm>
          <a:prstGeom prst="rect">
            <a:avLst/>
          </a:prstGeom>
        </p:spPr>
      </p:pic>
      <p:pic>
        <p:nvPicPr>
          <p:cNvPr id="10" name="Mynd 9">
            <a:extLst>
              <a:ext uri="{FF2B5EF4-FFF2-40B4-BE49-F238E27FC236}">
                <a16:creationId xmlns:a16="http://schemas.microsoft.com/office/drawing/2014/main" id="{3BF9D337-D81C-B5F9-EFA9-10FCC5822629}"/>
              </a:ext>
            </a:extLst>
          </p:cNvPr>
          <p:cNvPicPr>
            <a:picLocks noChangeAspect="1"/>
          </p:cNvPicPr>
          <p:nvPr/>
        </p:nvPicPr>
        <p:blipFill>
          <a:blip r:embed="rId4"/>
          <a:stretch>
            <a:fillRect/>
          </a:stretch>
        </p:blipFill>
        <p:spPr>
          <a:xfrm>
            <a:off x="6019800" y="3862785"/>
            <a:ext cx="2076450" cy="2705100"/>
          </a:xfrm>
          <a:prstGeom prst="rect">
            <a:avLst/>
          </a:prstGeom>
        </p:spPr>
      </p:pic>
      <p:pic>
        <p:nvPicPr>
          <p:cNvPr id="4" name="Mynd 3">
            <a:extLst>
              <a:ext uri="{FF2B5EF4-FFF2-40B4-BE49-F238E27FC236}">
                <a16:creationId xmlns:a16="http://schemas.microsoft.com/office/drawing/2014/main" id="{D9224A26-FD42-44B6-8FF0-8B3BCE5A96F1}"/>
              </a:ext>
            </a:extLst>
          </p:cNvPr>
          <p:cNvPicPr>
            <a:picLocks noChangeAspect="1"/>
          </p:cNvPicPr>
          <p:nvPr/>
        </p:nvPicPr>
        <p:blipFill>
          <a:blip r:embed="rId5"/>
          <a:stretch>
            <a:fillRect/>
          </a:stretch>
        </p:blipFill>
        <p:spPr>
          <a:xfrm>
            <a:off x="8894209" y="1169986"/>
            <a:ext cx="2109399" cy="2103302"/>
          </a:xfrm>
          <a:prstGeom prst="rect">
            <a:avLst/>
          </a:prstGeom>
        </p:spPr>
      </p:pic>
    </p:spTree>
    <p:extLst>
      <p:ext uri="{BB962C8B-B14F-4D97-AF65-F5344CB8AC3E}">
        <p14:creationId xmlns:p14="http://schemas.microsoft.com/office/powerpoint/2010/main" val="34250318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ill 1">
            <a:extLst>
              <a:ext uri="{FF2B5EF4-FFF2-40B4-BE49-F238E27FC236}">
                <a16:creationId xmlns:a16="http://schemas.microsoft.com/office/drawing/2014/main" id="{9E2BD1F0-E1A7-BD7A-E691-5215F55BCFA0}"/>
              </a:ext>
            </a:extLst>
          </p:cNvPr>
          <p:cNvSpPr>
            <a:spLocks noGrp="1"/>
          </p:cNvSpPr>
          <p:nvPr>
            <p:ph type="title"/>
          </p:nvPr>
        </p:nvSpPr>
        <p:spPr/>
        <p:txBody>
          <a:bodyPr/>
          <a:lstStyle/>
          <a:p>
            <a:r>
              <a:rPr lang="is-IS">
                <a:hlinkClick r:id="rId2"/>
              </a:rPr>
              <a:t>Heimsins mikilvægasta kvöld</a:t>
            </a:r>
            <a:endParaRPr lang="is-IS"/>
          </a:p>
        </p:txBody>
      </p:sp>
      <p:pic>
        <p:nvPicPr>
          <p:cNvPr id="4" name="Content Placeholder 3">
            <a:extLst>
              <a:ext uri="{FF2B5EF4-FFF2-40B4-BE49-F238E27FC236}">
                <a16:creationId xmlns:a16="http://schemas.microsoft.com/office/drawing/2014/main" id="{9BC97E6F-A0A8-EFA7-5937-3E8139E5659B}"/>
              </a:ext>
            </a:extLst>
          </p:cNvPr>
          <p:cNvPicPr>
            <a:picLocks noGrp="1" noChangeAspect="1"/>
          </p:cNvPicPr>
          <p:nvPr>
            <p:ph idx="1"/>
          </p:nvPr>
        </p:nvPicPr>
        <p:blipFill>
          <a:blip r:embed="rId3"/>
          <a:stretch>
            <a:fillRect/>
          </a:stretch>
        </p:blipFill>
        <p:spPr>
          <a:xfrm>
            <a:off x="1407634" y="1825625"/>
            <a:ext cx="9376733" cy="4351338"/>
          </a:xfrm>
        </p:spPr>
      </p:pic>
    </p:spTree>
    <p:extLst>
      <p:ext uri="{BB962C8B-B14F-4D97-AF65-F5344CB8AC3E}">
        <p14:creationId xmlns:p14="http://schemas.microsoft.com/office/powerpoint/2010/main" val="8337198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ill 1">
            <a:extLst>
              <a:ext uri="{FF2B5EF4-FFF2-40B4-BE49-F238E27FC236}">
                <a16:creationId xmlns:a16="http://schemas.microsoft.com/office/drawing/2014/main" id="{08B8609D-F468-BCB2-A740-089529BDC5A5}"/>
              </a:ext>
            </a:extLst>
          </p:cNvPr>
          <p:cNvSpPr>
            <a:spLocks noGrp="1"/>
          </p:cNvSpPr>
          <p:nvPr>
            <p:ph type="title"/>
          </p:nvPr>
        </p:nvSpPr>
        <p:spPr/>
        <p:txBody>
          <a:bodyPr/>
          <a:lstStyle/>
          <a:p>
            <a:r>
              <a:rPr lang="is-IS">
                <a:solidFill>
                  <a:schemeClr val="bg1"/>
                </a:solidFill>
              </a:rPr>
              <a:t>Dagur eitt</a:t>
            </a:r>
            <a:endParaRPr lang="is-IS">
              <a:solidFill>
                <a:schemeClr val="bg1"/>
              </a:solidFill>
              <a:highlight>
                <a:srgbClr val="FFFF00"/>
              </a:highlight>
            </a:endParaRPr>
          </a:p>
        </p:txBody>
      </p:sp>
      <p:sp>
        <p:nvSpPr>
          <p:cNvPr id="3" name="Staðgengill efnis 2">
            <a:extLst>
              <a:ext uri="{FF2B5EF4-FFF2-40B4-BE49-F238E27FC236}">
                <a16:creationId xmlns:a16="http://schemas.microsoft.com/office/drawing/2014/main" id="{510A7B29-2233-204E-F3DF-D89D1FC547CC}"/>
              </a:ext>
            </a:extLst>
          </p:cNvPr>
          <p:cNvSpPr>
            <a:spLocks noGrp="1"/>
          </p:cNvSpPr>
          <p:nvPr>
            <p:ph idx="1"/>
          </p:nvPr>
        </p:nvSpPr>
        <p:spPr/>
        <p:txBody>
          <a:bodyPr vert="horz" lIns="91440" tIns="45720" rIns="91440" bIns="45720" rtlCol="0" anchor="t">
            <a:normAutofit fontScale="92500" lnSpcReduction="10000"/>
          </a:bodyPr>
          <a:lstStyle/>
          <a:p>
            <a:r>
              <a:rPr lang="is-IS">
                <a:solidFill>
                  <a:schemeClr val="bg1"/>
                </a:solidFill>
              </a:rPr>
              <a:t>Hver erum við og hver er tilgangurinn með smiðjunum?</a:t>
            </a:r>
          </a:p>
          <a:p>
            <a:r>
              <a:rPr lang="is-IS">
                <a:solidFill>
                  <a:schemeClr val="bg1"/>
                </a:solidFill>
              </a:rPr>
              <a:t>Innlegg – Hvert stefnum við og hvernig komumst við þangað?</a:t>
            </a:r>
            <a:endParaRPr lang="is-IS">
              <a:solidFill>
                <a:schemeClr val="bg1"/>
              </a:solidFill>
              <a:cs typeface="Arial"/>
            </a:endParaRPr>
          </a:p>
          <a:p>
            <a:r>
              <a:rPr lang="is-IS">
                <a:solidFill>
                  <a:schemeClr val="bg1"/>
                </a:solidFill>
              </a:rPr>
              <a:t>Köfum dýpra </a:t>
            </a:r>
          </a:p>
          <a:p>
            <a:r>
              <a:rPr lang="is-IS">
                <a:solidFill>
                  <a:schemeClr val="bg1"/>
                </a:solidFill>
              </a:rPr>
              <a:t>Verkefni – Hvaða breytingar þarf að gera?</a:t>
            </a:r>
            <a:endParaRPr lang="is-IS">
              <a:solidFill>
                <a:schemeClr val="bg1"/>
              </a:solidFill>
              <a:cs typeface="Arial"/>
            </a:endParaRPr>
          </a:p>
          <a:p>
            <a:r>
              <a:rPr lang="is-IS">
                <a:solidFill>
                  <a:schemeClr val="bg1"/>
                </a:solidFill>
              </a:rPr>
              <a:t>Pása</a:t>
            </a:r>
            <a:endParaRPr lang="is-IS">
              <a:solidFill>
                <a:schemeClr val="bg1"/>
              </a:solidFill>
              <a:cs typeface="Arial"/>
            </a:endParaRPr>
          </a:p>
          <a:p>
            <a:r>
              <a:rPr lang="is-IS">
                <a:solidFill>
                  <a:schemeClr val="bg1"/>
                </a:solidFill>
                <a:cs typeface="Arial"/>
              </a:rPr>
              <a:t>Ísbrjótur</a:t>
            </a:r>
          </a:p>
          <a:p>
            <a:r>
              <a:rPr lang="is-IS">
                <a:solidFill>
                  <a:schemeClr val="bg1"/>
                </a:solidFill>
              </a:rPr>
              <a:t>Innlegg – Skólabragur – virkni og þátttaka</a:t>
            </a:r>
          </a:p>
          <a:p>
            <a:r>
              <a:rPr lang="is-IS">
                <a:solidFill>
                  <a:schemeClr val="bg1"/>
                </a:solidFill>
                <a:cs typeface="Arial"/>
              </a:rPr>
              <a:t>Verkefni – forréttindi og samkennd</a:t>
            </a:r>
          </a:p>
          <a:p>
            <a:r>
              <a:rPr lang="is-IS">
                <a:solidFill>
                  <a:schemeClr val="bg1"/>
                </a:solidFill>
              </a:rPr>
              <a:t>Hádegismatur</a:t>
            </a:r>
            <a:endParaRPr lang="is-IS">
              <a:solidFill>
                <a:schemeClr val="bg1"/>
              </a:solidFill>
              <a:cs typeface="Arial"/>
            </a:endParaRPr>
          </a:p>
          <a:p>
            <a:r>
              <a:rPr lang="is-IS">
                <a:solidFill>
                  <a:schemeClr val="bg1"/>
                </a:solidFill>
              </a:rPr>
              <a:t>Félagsstarfið – kveikja </a:t>
            </a:r>
            <a:endParaRPr lang="is-IS">
              <a:solidFill>
                <a:schemeClr val="bg1"/>
              </a:solidFill>
              <a:cs typeface="Arial"/>
            </a:endParaRPr>
          </a:p>
          <a:p>
            <a:r>
              <a:rPr lang="is-IS">
                <a:solidFill>
                  <a:schemeClr val="bg1"/>
                </a:solidFill>
              </a:rPr>
              <a:t>Köfum dýpra</a:t>
            </a:r>
            <a:endParaRPr lang="is-IS">
              <a:solidFill>
                <a:schemeClr val="bg1"/>
              </a:solidFill>
              <a:cs typeface="Arial"/>
            </a:endParaRPr>
          </a:p>
          <a:p>
            <a:r>
              <a:rPr lang="is-IS">
                <a:solidFill>
                  <a:schemeClr val="bg1"/>
                </a:solidFill>
              </a:rPr>
              <a:t>Verkefni um félagsstarfið </a:t>
            </a:r>
            <a:endParaRPr lang="is-IS">
              <a:solidFill>
                <a:schemeClr val="bg1"/>
              </a:solidFill>
              <a:cs typeface="Arial"/>
            </a:endParaRPr>
          </a:p>
          <a:p>
            <a:endParaRPr lang="is-IS"/>
          </a:p>
        </p:txBody>
      </p:sp>
      <p:pic>
        <p:nvPicPr>
          <p:cNvPr id="4" name="Mynd 3">
            <a:extLst>
              <a:ext uri="{FF2B5EF4-FFF2-40B4-BE49-F238E27FC236}">
                <a16:creationId xmlns:a16="http://schemas.microsoft.com/office/drawing/2014/main" id="{BB2DD0BE-A477-3472-4A09-E2791CB41F2E}"/>
              </a:ext>
            </a:extLst>
          </p:cNvPr>
          <p:cNvPicPr>
            <a:picLocks noChangeAspect="1"/>
          </p:cNvPicPr>
          <p:nvPr/>
        </p:nvPicPr>
        <p:blipFill>
          <a:blip r:embed="rId2"/>
          <a:stretch>
            <a:fillRect/>
          </a:stretch>
        </p:blipFill>
        <p:spPr>
          <a:xfrm>
            <a:off x="10107007" y="4834587"/>
            <a:ext cx="1520134" cy="1557824"/>
          </a:xfrm>
          <a:prstGeom prst="rect">
            <a:avLst/>
          </a:prstGeom>
        </p:spPr>
      </p:pic>
    </p:spTree>
    <p:extLst>
      <p:ext uri="{BB962C8B-B14F-4D97-AF65-F5344CB8AC3E}">
        <p14:creationId xmlns:p14="http://schemas.microsoft.com/office/powerpoint/2010/main" val="19525266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ill 1">
            <a:extLst>
              <a:ext uri="{FF2B5EF4-FFF2-40B4-BE49-F238E27FC236}">
                <a16:creationId xmlns:a16="http://schemas.microsoft.com/office/drawing/2014/main" id="{3FE4C672-4F56-7B99-D73D-2AAB1C47766B}"/>
              </a:ext>
            </a:extLst>
          </p:cNvPr>
          <p:cNvSpPr>
            <a:spLocks noGrp="1"/>
          </p:cNvSpPr>
          <p:nvPr>
            <p:ph type="title"/>
          </p:nvPr>
        </p:nvSpPr>
        <p:spPr>
          <a:xfrm>
            <a:off x="1127124" y="365125"/>
            <a:ext cx="10226675" cy="720725"/>
          </a:xfrm>
        </p:spPr>
        <p:txBody>
          <a:bodyPr anchor="ctr">
            <a:normAutofit/>
          </a:bodyPr>
          <a:lstStyle/>
          <a:p>
            <a:r>
              <a:rPr lang="is-IS"/>
              <a:t>Lykilhugtök</a:t>
            </a:r>
            <a:endParaRPr lang="en-US"/>
          </a:p>
        </p:txBody>
      </p:sp>
      <p:sp>
        <p:nvSpPr>
          <p:cNvPr id="3" name="Staðgengill efnis 2">
            <a:extLst>
              <a:ext uri="{FF2B5EF4-FFF2-40B4-BE49-F238E27FC236}">
                <a16:creationId xmlns:a16="http://schemas.microsoft.com/office/drawing/2014/main" id="{BDAF55BB-B90B-12E7-9179-0279CA4E940B}"/>
              </a:ext>
            </a:extLst>
          </p:cNvPr>
          <p:cNvSpPr>
            <a:spLocks noGrp="1"/>
          </p:cNvSpPr>
          <p:nvPr>
            <p:ph sz="half" idx="1"/>
          </p:nvPr>
        </p:nvSpPr>
        <p:spPr>
          <a:xfrm>
            <a:off x="1127125" y="1481979"/>
            <a:ext cx="4892675" cy="4351338"/>
          </a:xfrm>
        </p:spPr>
        <p:txBody>
          <a:bodyPr vert="horz" lIns="91440" tIns="45720" rIns="91440" bIns="45720" rtlCol="0" anchor="t">
            <a:noAutofit/>
          </a:bodyPr>
          <a:lstStyle/>
          <a:p>
            <a:pPr marL="0" indent="0">
              <a:buNone/>
            </a:pPr>
            <a:endParaRPr lang="is-IS" sz="4000">
              <a:cs typeface="Arial"/>
            </a:endParaRPr>
          </a:p>
          <a:p>
            <a:r>
              <a:rPr lang="is-IS" sz="4000"/>
              <a:t>Lýðræði</a:t>
            </a:r>
            <a:endParaRPr lang="is-IS" sz="4000">
              <a:cs typeface="Arial"/>
            </a:endParaRPr>
          </a:p>
          <a:p>
            <a:r>
              <a:rPr lang="is-IS" sz="4000"/>
              <a:t>Inngilding </a:t>
            </a:r>
            <a:endParaRPr lang="is-IS" sz="4000">
              <a:cs typeface="Arial"/>
            </a:endParaRPr>
          </a:p>
          <a:p>
            <a:r>
              <a:rPr lang="is-IS" sz="4000"/>
              <a:t>Fordómar og jaðarsetning</a:t>
            </a:r>
            <a:endParaRPr lang="is-IS" sz="4000">
              <a:cs typeface="Arial"/>
            </a:endParaRPr>
          </a:p>
          <a:p>
            <a:r>
              <a:rPr lang="is-IS" sz="4000"/>
              <a:t>Mannréttindi og forréttindi</a:t>
            </a:r>
            <a:endParaRPr lang="is-IS" sz="4000">
              <a:cs typeface="Arial"/>
            </a:endParaRPr>
          </a:p>
          <a:p>
            <a:endParaRPr lang="is-IS"/>
          </a:p>
          <a:p>
            <a:endParaRPr lang="is-IS"/>
          </a:p>
        </p:txBody>
      </p:sp>
      <p:pic>
        <p:nvPicPr>
          <p:cNvPr id="6" name="Mynd 5">
            <a:extLst>
              <a:ext uri="{FF2B5EF4-FFF2-40B4-BE49-F238E27FC236}">
                <a16:creationId xmlns:a16="http://schemas.microsoft.com/office/drawing/2014/main" id="{9313B773-7625-E97A-904E-4394D6E0111B}"/>
              </a:ext>
            </a:extLst>
          </p:cNvPr>
          <p:cNvPicPr>
            <a:picLocks noChangeAspect="1"/>
          </p:cNvPicPr>
          <p:nvPr/>
        </p:nvPicPr>
        <p:blipFill>
          <a:blip r:embed="rId2"/>
          <a:stretch>
            <a:fillRect/>
          </a:stretch>
        </p:blipFill>
        <p:spPr>
          <a:xfrm>
            <a:off x="5888117" y="365125"/>
            <a:ext cx="4973609" cy="3442102"/>
          </a:xfrm>
          <a:prstGeom prst="rect">
            <a:avLst/>
          </a:prstGeom>
        </p:spPr>
      </p:pic>
      <p:pic>
        <p:nvPicPr>
          <p:cNvPr id="8" name="Mynd 7">
            <a:extLst>
              <a:ext uri="{FF2B5EF4-FFF2-40B4-BE49-F238E27FC236}">
                <a16:creationId xmlns:a16="http://schemas.microsoft.com/office/drawing/2014/main" id="{1F4BE357-6441-D557-2F87-78FC635D6FE5}"/>
              </a:ext>
            </a:extLst>
          </p:cNvPr>
          <p:cNvPicPr>
            <a:picLocks noChangeAspect="1"/>
          </p:cNvPicPr>
          <p:nvPr/>
        </p:nvPicPr>
        <p:blipFill>
          <a:blip r:embed="rId3"/>
          <a:stretch>
            <a:fillRect/>
          </a:stretch>
        </p:blipFill>
        <p:spPr>
          <a:xfrm>
            <a:off x="5500826" y="3657648"/>
            <a:ext cx="6029325" cy="2781300"/>
          </a:xfrm>
          <a:prstGeom prst="rect">
            <a:avLst/>
          </a:prstGeom>
        </p:spPr>
      </p:pic>
    </p:spTree>
    <p:extLst>
      <p:ext uri="{BB962C8B-B14F-4D97-AF65-F5344CB8AC3E}">
        <p14:creationId xmlns:p14="http://schemas.microsoft.com/office/powerpoint/2010/main" val="3734871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ill 3">
            <a:extLst>
              <a:ext uri="{FF2B5EF4-FFF2-40B4-BE49-F238E27FC236}">
                <a16:creationId xmlns:a16="http://schemas.microsoft.com/office/drawing/2014/main" id="{3EB0BE35-18E9-BF07-B0D4-CC66BFC658F2}"/>
              </a:ext>
            </a:extLst>
          </p:cNvPr>
          <p:cNvSpPr>
            <a:spLocks noGrp="1"/>
          </p:cNvSpPr>
          <p:nvPr>
            <p:ph type="title"/>
          </p:nvPr>
        </p:nvSpPr>
        <p:spPr/>
        <p:txBody>
          <a:bodyPr/>
          <a:lstStyle/>
          <a:p>
            <a:r>
              <a:rPr lang="is-IS">
                <a:cs typeface="Arial"/>
              </a:rPr>
              <a:t>Skólabragur og stemning</a:t>
            </a:r>
          </a:p>
        </p:txBody>
      </p:sp>
      <p:sp>
        <p:nvSpPr>
          <p:cNvPr id="5" name="Staðgengill efnis 4">
            <a:extLst>
              <a:ext uri="{FF2B5EF4-FFF2-40B4-BE49-F238E27FC236}">
                <a16:creationId xmlns:a16="http://schemas.microsoft.com/office/drawing/2014/main" id="{F9BAD54E-DC8C-3D1F-580E-01B4EB7EBE0E}"/>
              </a:ext>
            </a:extLst>
          </p:cNvPr>
          <p:cNvSpPr>
            <a:spLocks noGrp="1"/>
          </p:cNvSpPr>
          <p:nvPr>
            <p:ph idx="1"/>
          </p:nvPr>
        </p:nvSpPr>
        <p:spPr>
          <a:xfrm>
            <a:off x="1127124" y="1562421"/>
            <a:ext cx="10226675" cy="5020102"/>
          </a:xfrm>
        </p:spPr>
        <p:txBody>
          <a:bodyPr vert="horz" lIns="91440" tIns="45720" rIns="91440" bIns="45720" rtlCol="0" anchor="t">
            <a:normAutofit/>
          </a:bodyPr>
          <a:lstStyle/>
          <a:p>
            <a:pPr marL="0" indent="0">
              <a:buNone/>
            </a:pPr>
            <a:r>
              <a:rPr lang="is-IS">
                <a:cs typeface="Arial"/>
              </a:rPr>
              <a:t>Þið eruð lykilaðilar og ykkur er treyst til að huga að þátttöku allra!</a:t>
            </a:r>
          </a:p>
          <a:p>
            <a:pPr marL="0" indent="0">
              <a:buNone/>
            </a:pPr>
            <a:r>
              <a:rPr lang="is-IS">
                <a:cs typeface="Arial"/>
              </a:rPr>
              <a:t>Ýmis verkefni ýta undir mannréttindi, félagshæfni og virka þátttöku allra:</a:t>
            </a:r>
          </a:p>
          <a:p>
            <a:pPr lvl="1"/>
            <a:r>
              <a:rPr lang="is-IS"/>
              <a:t>Heilsueflandi samfélag</a:t>
            </a:r>
            <a:endParaRPr lang="is-IS">
              <a:cs typeface="Arial"/>
            </a:endParaRPr>
          </a:p>
          <a:p>
            <a:pPr lvl="1"/>
            <a:r>
              <a:rPr lang="is-IS"/>
              <a:t>Réttindaskóli og Réttindafélagsmiðstöð</a:t>
            </a:r>
            <a:endParaRPr lang="is-IS">
              <a:cs typeface="Arial"/>
            </a:endParaRPr>
          </a:p>
          <a:p>
            <a:pPr lvl="1"/>
            <a:r>
              <a:rPr lang="is-IS"/>
              <a:t>Grænfánaverkefni</a:t>
            </a:r>
            <a:endParaRPr lang="is-IS">
              <a:cs typeface="Arial"/>
            </a:endParaRPr>
          </a:p>
          <a:p>
            <a:pPr lvl="1"/>
            <a:r>
              <a:rPr lang="is-IS"/>
              <a:t>Bekkjarfundir</a:t>
            </a:r>
            <a:endParaRPr lang="is-IS">
              <a:cs typeface="Arial"/>
            </a:endParaRPr>
          </a:p>
          <a:p>
            <a:pPr lvl="1"/>
            <a:r>
              <a:rPr lang="is-IS">
                <a:cs typeface="Arial"/>
              </a:rPr>
              <a:t>Öflugt nemendafélag og félagsmiðstöðvaráð</a:t>
            </a:r>
            <a:endParaRPr lang="is-IS"/>
          </a:p>
          <a:p>
            <a:pPr lvl="1"/>
            <a:r>
              <a:rPr lang="is-IS">
                <a:cs typeface="Arial"/>
              </a:rPr>
              <a:t>Skólaráð</a:t>
            </a:r>
            <a:endParaRPr lang="is-IS"/>
          </a:p>
          <a:p>
            <a:pPr lvl="1"/>
            <a:r>
              <a:rPr lang="is-IS"/>
              <a:t>Nemendaþing</a:t>
            </a:r>
            <a:endParaRPr lang="is-IS">
              <a:cs typeface="Arial"/>
            </a:endParaRPr>
          </a:p>
          <a:p>
            <a:pPr lvl="1"/>
            <a:r>
              <a:rPr lang="is-IS">
                <a:cs typeface="Arial"/>
              </a:rPr>
              <a:t>Þemadagar</a:t>
            </a:r>
            <a:endParaRPr lang="is-IS"/>
          </a:p>
          <a:p>
            <a:pPr lvl="1"/>
            <a:r>
              <a:rPr lang="is-IS">
                <a:cs typeface="Arial"/>
              </a:rPr>
              <a:t>Góðgerðardagar</a:t>
            </a:r>
            <a:endParaRPr lang="is-IS"/>
          </a:p>
          <a:p>
            <a:pPr lvl="1"/>
            <a:r>
              <a:rPr lang="is-IS">
                <a:cs typeface="Arial"/>
              </a:rPr>
              <a:t>Og margt fleira</a:t>
            </a:r>
          </a:p>
          <a:p>
            <a:pPr marL="0" indent="0">
              <a:buNone/>
            </a:pPr>
            <a:endParaRPr lang="is-IS">
              <a:cs typeface="Arial"/>
            </a:endParaRPr>
          </a:p>
          <a:p>
            <a:endParaRPr lang="is-IS">
              <a:cs typeface="Arial"/>
            </a:endParaRPr>
          </a:p>
          <a:p>
            <a:pPr marL="0" indent="0">
              <a:buNone/>
            </a:pPr>
            <a:endParaRPr lang="is-IS">
              <a:cs typeface="Arial"/>
            </a:endParaRPr>
          </a:p>
          <a:p>
            <a:endParaRPr lang="is-IS"/>
          </a:p>
          <a:p>
            <a:endParaRPr lang="is-IS">
              <a:cs typeface="Arial" panose="020B0604020202020204"/>
            </a:endParaRPr>
          </a:p>
          <a:p>
            <a:endParaRPr lang="is-IS">
              <a:cs typeface="Arial" panose="020B0604020202020204"/>
            </a:endParaRPr>
          </a:p>
          <a:p>
            <a:endParaRPr lang="is-IS">
              <a:cs typeface="Arial" panose="020B0604020202020204"/>
            </a:endParaRPr>
          </a:p>
        </p:txBody>
      </p:sp>
      <p:pic>
        <p:nvPicPr>
          <p:cNvPr id="3" name="Mynd 2" descr="Mynd sem inniheldur skj�mynd&#10;&#10;Lýsing sjálfkrafa búin til">
            <a:extLst>
              <a:ext uri="{FF2B5EF4-FFF2-40B4-BE49-F238E27FC236}">
                <a16:creationId xmlns:a16="http://schemas.microsoft.com/office/drawing/2014/main" id="{576270B0-7363-472B-1551-3CB2CFECD090}"/>
              </a:ext>
            </a:extLst>
          </p:cNvPr>
          <p:cNvPicPr>
            <a:picLocks noChangeAspect="1"/>
          </p:cNvPicPr>
          <p:nvPr/>
        </p:nvPicPr>
        <p:blipFill>
          <a:blip r:embed="rId2"/>
          <a:stretch>
            <a:fillRect/>
          </a:stretch>
        </p:blipFill>
        <p:spPr>
          <a:xfrm>
            <a:off x="6792071" y="2246201"/>
            <a:ext cx="4339350" cy="4163929"/>
          </a:xfrm>
          <a:prstGeom prst="rect">
            <a:avLst/>
          </a:prstGeom>
        </p:spPr>
      </p:pic>
    </p:spTree>
    <p:extLst>
      <p:ext uri="{BB962C8B-B14F-4D97-AF65-F5344CB8AC3E}">
        <p14:creationId xmlns:p14="http://schemas.microsoft.com/office/powerpoint/2010/main" val="2337147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Mynd 1">
            <a:extLst>
              <a:ext uri="{FF2B5EF4-FFF2-40B4-BE49-F238E27FC236}">
                <a16:creationId xmlns:a16="http://schemas.microsoft.com/office/drawing/2014/main" id="{D0FE37B0-7812-8E39-19B4-63B4803D5317}"/>
              </a:ext>
            </a:extLst>
          </p:cNvPr>
          <p:cNvPicPr>
            <a:picLocks noChangeAspect="1"/>
          </p:cNvPicPr>
          <p:nvPr/>
        </p:nvPicPr>
        <p:blipFill rotWithShape="1">
          <a:blip r:embed="rId2"/>
          <a:srcRect t="9570" b="6177"/>
          <a:stretch/>
        </p:blipFill>
        <p:spPr>
          <a:xfrm>
            <a:off x="-1504" y="1282"/>
            <a:ext cx="12191980" cy="6856718"/>
          </a:xfrm>
          <a:prstGeom prst="rect">
            <a:avLst/>
          </a:prstGeom>
        </p:spPr>
      </p:pic>
      <p:sp>
        <p:nvSpPr>
          <p:cNvPr id="3" name="TextBox 2">
            <a:extLst>
              <a:ext uri="{FF2B5EF4-FFF2-40B4-BE49-F238E27FC236}">
                <a16:creationId xmlns:a16="http://schemas.microsoft.com/office/drawing/2014/main" id="{3C960628-2A24-61F2-CC5E-F044D7DFCF36}"/>
              </a:ext>
            </a:extLst>
          </p:cNvPr>
          <p:cNvSpPr txBox="1"/>
          <p:nvPr/>
        </p:nvSpPr>
        <p:spPr>
          <a:xfrm>
            <a:off x="1709811" y="5280183"/>
            <a:ext cx="9587203" cy="830997"/>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is-IS" sz="2400" b="1">
                <a:ea typeface="Calibri"/>
                <a:cs typeface="Calibri"/>
              </a:rPr>
              <a:t>HVERNIG ER UNNIÐ MEÐ MANNRÉTTINDI OG ÞÁTTTÖKU ALLRA Í SKÓLANUM YKKAR OG FÉLAGSMIÐSTÖÐINNI?</a:t>
            </a:r>
          </a:p>
        </p:txBody>
      </p:sp>
    </p:spTree>
    <p:extLst>
      <p:ext uri="{BB962C8B-B14F-4D97-AF65-F5344CB8AC3E}">
        <p14:creationId xmlns:p14="http://schemas.microsoft.com/office/powerpoint/2010/main" val="28380776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E2A89-86AD-EE62-42E3-02EBCB7523EE}"/>
              </a:ext>
            </a:extLst>
          </p:cNvPr>
          <p:cNvSpPr>
            <a:spLocks noGrp="1"/>
          </p:cNvSpPr>
          <p:nvPr>
            <p:ph type="title"/>
          </p:nvPr>
        </p:nvSpPr>
        <p:spPr>
          <a:xfrm>
            <a:off x="753429" y="181097"/>
            <a:ext cx="4334060" cy="1616203"/>
          </a:xfrm>
        </p:spPr>
        <p:txBody>
          <a:bodyPr anchor="b">
            <a:normAutofit/>
          </a:bodyPr>
          <a:lstStyle/>
          <a:p>
            <a:r>
              <a:rPr lang="en-US" sz="3600" err="1">
                <a:ea typeface="Calibri Light"/>
                <a:cs typeface="Calibri Light"/>
              </a:rPr>
              <a:t>Foréttindapýramídinn</a:t>
            </a:r>
            <a:endParaRPr lang="en-US" sz="3600" err="1"/>
          </a:p>
        </p:txBody>
      </p:sp>
      <p:sp>
        <p:nvSpPr>
          <p:cNvPr id="8" name="Content Placeholder 7">
            <a:extLst>
              <a:ext uri="{FF2B5EF4-FFF2-40B4-BE49-F238E27FC236}">
                <a16:creationId xmlns:a16="http://schemas.microsoft.com/office/drawing/2014/main" id="{D99BAB3C-997A-FF9D-5EF0-459E7D337EE3}"/>
              </a:ext>
            </a:extLst>
          </p:cNvPr>
          <p:cNvSpPr>
            <a:spLocks noGrp="1"/>
          </p:cNvSpPr>
          <p:nvPr>
            <p:ph idx="1"/>
          </p:nvPr>
        </p:nvSpPr>
        <p:spPr>
          <a:xfrm>
            <a:off x="876693" y="2174888"/>
            <a:ext cx="3346964" cy="3447832"/>
          </a:xfrm>
        </p:spPr>
        <p:txBody>
          <a:bodyPr vert="horz" lIns="91440" tIns="45720" rIns="91440" bIns="45720" rtlCol="0" anchor="t">
            <a:noAutofit/>
          </a:bodyPr>
          <a:lstStyle/>
          <a:p>
            <a:r>
              <a:rPr lang="en-US" sz="3200" err="1">
                <a:ea typeface="Calibri"/>
                <a:cs typeface="Calibri"/>
              </a:rPr>
              <a:t>Eftir</a:t>
            </a:r>
            <a:r>
              <a:rPr lang="en-US" sz="3200">
                <a:ea typeface="Calibri"/>
                <a:cs typeface="Calibri"/>
              </a:rPr>
              <a:t> </a:t>
            </a:r>
            <a:r>
              <a:rPr lang="en-US" sz="3200" err="1">
                <a:ea typeface="Calibri"/>
                <a:cs typeface="Calibri"/>
              </a:rPr>
              <a:t>því</a:t>
            </a:r>
            <a:r>
              <a:rPr lang="en-US" sz="3200">
                <a:ea typeface="Calibri"/>
                <a:cs typeface="Calibri"/>
              </a:rPr>
              <a:t> </a:t>
            </a:r>
            <a:r>
              <a:rPr lang="en-US" sz="3200" err="1">
                <a:ea typeface="Calibri"/>
                <a:cs typeface="Calibri"/>
              </a:rPr>
              <a:t>sem</a:t>
            </a:r>
            <a:r>
              <a:rPr lang="en-US" sz="3200">
                <a:ea typeface="Calibri"/>
                <a:cs typeface="Calibri"/>
              </a:rPr>
              <a:t> </a:t>
            </a:r>
            <a:r>
              <a:rPr lang="en-US" sz="3200" err="1">
                <a:ea typeface="Calibri"/>
                <a:cs typeface="Calibri"/>
              </a:rPr>
              <a:t>ofar</a:t>
            </a:r>
            <a:r>
              <a:rPr lang="en-US" sz="3200">
                <a:ea typeface="Calibri"/>
                <a:cs typeface="Calibri"/>
              </a:rPr>
              <a:t> er </a:t>
            </a:r>
            <a:r>
              <a:rPr lang="en-US" sz="3200" err="1">
                <a:ea typeface="Calibri"/>
                <a:cs typeface="Calibri"/>
              </a:rPr>
              <a:t>komið</a:t>
            </a:r>
            <a:r>
              <a:rPr lang="en-US" sz="3200">
                <a:ea typeface="Calibri"/>
                <a:cs typeface="Calibri"/>
              </a:rPr>
              <a:t> í </a:t>
            </a:r>
            <a:r>
              <a:rPr lang="en-US" sz="3200" err="1">
                <a:ea typeface="Calibri"/>
                <a:cs typeface="Calibri"/>
              </a:rPr>
              <a:t>pýramídann</a:t>
            </a:r>
            <a:r>
              <a:rPr lang="en-US" sz="3200">
                <a:ea typeface="Calibri"/>
                <a:cs typeface="Calibri"/>
              </a:rPr>
              <a:t> = </a:t>
            </a:r>
            <a:r>
              <a:rPr lang="en-US" sz="3200" err="1">
                <a:ea typeface="Calibri"/>
                <a:cs typeface="Calibri"/>
              </a:rPr>
              <a:t>meiri</a:t>
            </a:r>
            <a:r>
              <a:rPr lang="en-US" sz="3200">
                <a:ea typeface="Calibri"/>
                <a:cs typeface="Calibri"/>
              </a:rPr>
              <a:t> </a:t>
            </a:r>
            <a:r>
              <a:rPr lang="en-US" sz="3200" err="1">
                <a:ea typeface="Calibri"/>
                <a:cs typeface="Calibri"/>
              </a:rPr>
              <a:t>virðing</a:t>
            </a:r>
            <a:r>
              <a:rPr lang="en-US" sz="3200">
                <a:ea typeface="Calibri"/>
                <a:cs typeface="Calibri"/>
              </a:rPr>
              <a:t>, </a:t>
            </a:r>
            <a:r>
              <a:rPr lang="en-US" sz="3200" err="1">
                <a:ea typeface="Calibri"/>
                <a:cs typeface="Calibri"/>
              </a:rPr>
              <a:t>hærri</a:t>
            </a:r>
            <a:r>
              <a:rPr lang="en-US" sz="3200">
                <a:ea typeface="Calibri"/>
                <a:cs typeface="Calibri"/>
              </a:rPr>
              <a:t> </a:t>
            </a:r>
            <a:r>
              <a:rPr lang="en-US" sz="3200" err="1">
                <a:ea typeface="Calibri"/>
                <a:cs typeface="Calibri"/>
              </a:rPr>
              <a:t>laun</a:t>
            </a:r>
            <a:r>
              <a:rPr lang="en-US" sz="3200">
                <a:ea typeface="Calibri"/>
                <a:cs typeface="Calibri"/>
              </a:rPr>
              <a:t>, </a:t>
            </a:r>
            <a:r>
              <a:rPr lang="en-US" sz="3200" err="1">
                <a:ea typeface="Calibri"/>
                <a:cs typeface="Calibri"/>
              </a:rPr>
              <a:t>minni</a:t>
            </a:r>
            <a:r>
              <a:rPr lang="en-US" sz="3200">
                <a:ea typeface="Calibri"/>
                <a:cs typeface="Calibri"/>
              </a:rPr>
              <a:t> </a:t>
            </a:r>
            <a:r>
              <a:rPr lang="en-US" sz="3200" err="1">
                <a:ea typeface="Calibri"/>
                <a:cs typeface="Calibri"/>
              </a:rPr>
              <a:t>líkur</a:t>
            </a:r>
            <a:r>
              <a:rPr lang="en-US" sz="3200">
                <a:ea typeface="Calibri"/>
                <a:cs typeface="Calibri"/>
              </a:rPr>
              <a:t> á </a:t>
            </a:r>
            <a:r>
              <a:rPr lang="en-US" sz="3200" err="1">
                <a:ea typeface="Calibri"/>
                <a:cs typeface="Calibri"/>
              </a:rPr>
              <a:t>fordómum</a:t>
            </a:r>
            <a:r>
              <a:rPr lang="en-US" sz="3200">
                <a:ea typeface="Calibri"/>
                <a:cs typeface="Calibri"/>
              </a:rPr>
              <a:t>, </a:t>
            </a:r>
            <a:r>
              <a:rPr lang="en-US" sz="3200" err="1">
                <a:ea typeface="Calibri"/>
                <a:cs typeface="Calibri"/>
              </a:rPr>
              <a:t>færri</a:t>
            </a:r>
            <a:r>
              <a:rPr lang="en-US" sz="3200">
                <a:ea typeface="Calibri"/>
                <a:cs typeface="Calibri"/>
              </a:rPr>
              <a:t> </a:t>
            </a:r>
            <a:r>
              <a:rPr lang="en-US" sz="3200" err="1">
                <a:ea typeface="Calibri"/>
                <a:cs typeface="Calibri"/>
              </a:rPr>
              <a:t>hindranir</a:t>
            </a:r>
            <a:r>
              <a:rPr lang="en-US" sz="3200">
                <a:ea typeface="Calibri"/>
                <a:cs typeface="Calibri"/>
              </a:rPr>
              <a:t>.</a:t>
            </a:r>
          </a:p>
        </p:txBody>
      </p:sp>
      <p:pic>
        <p:nvPicPr>
          <p:cNvPr id="4" name="Content Placeholder 3">
            <a:extLst>
              <a:ext uri="{FF2B5EF4-FFF2-40B4-BE49-F238E27FC236}">
                <a16:creationId xmlns:a16="http://schemas.microsoft.com/office/drawing/2014/main" id="{3FB1E7D6-D76B-1603-55BA-E6AD5C8ED55F}"/>
              </a:ext>
            </a:extLst>
          </p:cNvPr>
          <p:cNvPicPr>
            <a:picLocks noChangeAspect="1"/>
          </p:cNvPicPr>
          <p:nvPr/>
        </p:nvPicPr>
        <p:blipFill rotWithShape="1">
          <a:blip r:embed="rId2"/>
          <a:srcRect t="6577" r="3" b="3"/>
          <a:stretch/>
        </p:blipFill>
        <p:spPr>
          <a:xfrm>
            <a:off x="5223714" y="1179972"/>
            <a:ext cx="6222628" cy="5043096"/>
          </a:xfrm>
          <a:prstGeom prst="rect">
            <a:avLst/>
          </a:prstGeom>
        </p:spPr>
      </p:pic>
    </p:spTree>
    <p:extLst>
      <p:ext uri="{BB962C8B-B14F-4D97-AF65-F5344CB8AC3E}">
        <p14:creationId xmlns:p14="http://schemas.microsoft.com/office/powerpoint/2010/main" val="10037374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Sykur.is | Berglind og Viktor bjuggu til girnilegar veitingar fyrir afmæli  tvíburanna sinna! – Myndir">
            <a:extLst>
              <a:ext uri="{FF2B5EF4-FFF2-40B4-BE49-F238E27FC236}">
                <a16:creationId xmlns:a16="http://schemas.microsoft.com/office/drawing/2014/main" id="{6EFABFBB-AD55-912D-EB91-9F44C8BA59D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0106" r="1" b="25833"/>
          <a:stretch/>
        </p:blipFill>
        <p:spPr bwMode="auto">
          <a:xfrm rot="21480000">
            <a:off x="1137837" y="1003258"/>
            <a:ext cx="9916327" cy="4764396"/>
          </a:xfrm>
          <a:prstGeom prst="rect">
            <a:avLst/>
          </a:prstGeom>
          <a:noFill/>
          <a:extLst>
            <a:ext uri="{909E8E84-426E-40DD-AFC4-6F175D3DCCD1}">
              <a14:hiddenFill xmlns:a14="http://schemas.microsoft.com/office/drawing/2010/main">
                <a:solidFill>
                  <a:srgbClr val="FFFFFF"/>
                </a:solidFill>
              </a14:hiddenFill>
            </a:ext>
          </a:extLst>
        </p:spPr>
      </p:pic>
      <p:sp>
        <p:nvSpPr>
          <p:cNvPr id="3" name="Titill 2">
            <a:extLst>
              <a:ext uri="{FF2B5EF4-FFF2-40B4-BE49-F238E27FC236}">
                <a16:creationId xmlns:a16="http://schemas.microsoft.com/office/drawing/2014/main" id="{A0731577-9C2A-4687-3CB8-58BDE53123D8}"/>
              </a:ext>
            </a:extLst>
          </p:cNvPr>
          <p:cNvSpPr>
            <a:spLocks noGrp="1"/>
          </p:cNvSpPr>
          <p:nvPr>
            <p:ph type="title"/>
          </p:nvPr>
        </p:nvSpPr>
        <p:spPr/>
        <p:txBody>
          <a:bodyPr/>
          <a:lstStyle/>
          <a:p>
            <a:r>
              <a:rPr lang="is-IS"/>
              <a:t>Hádegismatur (12:00-12:30)</a:t>
            </a:r>
          </a:p>
        </p:txBody>
      </p:sp>
    </p:spTree>
    <p:extLst>
      <p:ext uri="{BB962C8B-B14F-4D97-AF65-F5344CB8AC3E}">
        <p14:creationId xmlns:p14="http://schemas.microsoft.com/office/powerpoint/2010/main" val="12423489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 Am An Artist.">
            <a:extLst>
              <a:ext uri="{FF2B5EF4-FFF2-40B4-BE49-F238E27FC236}">
                <a16:creationId xmlns:a16="http://schemas.microsoft.com/office/drawing/2014/main" id="{5AE2EA46-76D5-41A7-2AE7-DB2799622781}"/>
              </a:ext>
            </a:extLst>
          </p:cNvPr>
          <p:cNvPicPr>
            <a:picLocks noChangeAspect="1"/>
          </p:cNvPicPr>
          <p:nvPr/>
        </p:nvPicPr>
        <p:blipFill>
          <a:blip r:embed="rId2"/>
          <a:stretch>
            <a:fillRect/>
          </a:stretch>
        </p:blipFill>
        <p:spPr>
          <a:xfrm>
            <a:off x="1309512" y="1805154"/>
            <a:ext cx="9403643" cy="4291913"/>
          </a:xfrm>
          <a:prstGeom prst="rect">
            <a:avLst/>
          </a:prstGeom>
        </p:spPr>
      </p:pic>
      <p:sp>
        <p:nvSpPr>
          <p:cNvPr id="8" name="Titill 7">
            <a:extLst>
              <a:ext uri="{FF2B5EF4-FFF2-40B4-BE49-F238E27FC236}">
                <a16:creationId xmlns:a16="http://schemas.microsoft.com/office/drawing/2014/main" id="{97528F40-A75B-3A69-1065-D5876F9E08C0}"/>
              </a:ext>
            </a:extLst>
          </p:cNvPr>
          <p:cNvSpPr>
            <a:spLocks noGrp="1"/>
          </p:cNvSpPr>
          <p:nvPr>
            <p:ph type="title"/>
          </p:nvPr>
        </p:nvSpPr>
        <p:spPr>
          <a:xfrm>
            <a:off x="1127125" y="1085850"/>
            <a:ext cx="8592228" cy="971550"/>
          </a:xfrm>
        </p:spPr>
        <p:txBody>
          <a:bodyPr/>
          <a:lstStyle/>
          <a:p>
            <a:r>
              <a:rPr lang="is-IS"/>
              <a:t>Staður þar sem öllum líður vel </a:t>
            </a:r>
          </a:p>
        </p:txBody>
      </p:sp>
    </p:spTree>
    <p:extLst>
      <p:ext uri="{BB962C8B-B14F-4D97-AF65-F5344CB8AC3E}">
        <p14:creationId xmlns:p14="http://schemas.microsoft.com/office/powerpoint/2010/main" val="35984573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39728-C44D-FE36-A59C-556FE0868758}"/>
              </a:ext>
            </a:extLst>
          </p:cNvPr>
          <p:cNvSpPr>
            <a:spLocks noGrp="1"/>
          </p:cNvSpPr>
          <p:nvPr>
            <p:ph type="title"/>
          </p:nvPr>
        </p:nvSpPr>
        <p:spPr/>
        <p:txBody>
          <a:bodyPr>
            <a:normAutofit/>
          </a:bodyPr>
          <a:lstStyle/>
          <a:p>
            <a:r>
              <a:rPr lang="en-US" err="1">
                <a:cs typeface="Arial"/>
              </a:rPr>
              <a:t>Nemendafélög</a:t>
            </a:r>
            <a:r>
              <a:rPr lang="en-US">
                <a:cs typeface="Arial"/>
              </a:rPr>
              <a:t> </a:t>
            </a:r>
            <a:r>
              <a:rPr lang="en-US" err="1">
                <a:cs typeface="Arial"/>
              </a:rPr>
              <a:t>og</a:t>
            </a:r>
            <a:r>
              <a:rPr lang="en-US">
                <a:cs typeface="Arial"/>
              </a:rPr>
              <a:t> </a:t>
            </a:r>
            <a:r>
              <a:rPr lang="en-US" err="1">
                <a:cs typeface="Arial"/>
              </a:rPr>
              <a:t>unglingaráð</a:t>
            </a:r>
          </a:p>
        </p:txBody>
      </p:sp>
      <p:sp>
        <p:nvSpPr>
          <p:cNvPr id="3" name="Content Placeholder 2">
            <a:extLst>
              <a:ext uri="{FF2B5EF4-FFF2-40B4-BE49-F238E27FC236}">
                <a16:creationId xmlns:a16="http://schemas.microsoft.com/office/drawing/2014/main" id="{DF94C337-FF1B-97B7-A2C6-75F575C78AD1}"/>
              </a:ext>
            </a:extLst>
          </p:cNvPr>
          <p:cNvSpPr>
            <a:spLocks noGrp="1"/>
          </p:cNvSpPr>
          <p:nvPr>
            <p:ph idx="1"/>
          </p:nvPr>
        </p:nvSpPr>
        <p:spPr/>
        <p:txBody>
          <a:bodyPr vert="horz" lIns="91440" tIns="45720" rIns="91440" bIns="45720" rtlCol="0" anchor="t">
            <a:normAutofit/>
          </a:bodyPr>
          <a:lstStyle/>
          <a:p>
            <a:endParaRPr lang="en-US">
              <a:solidFill>
                <a:schemeClr val="tx1">
                  <a:lumMod val="75000"/>
                  <a:lumOff val="25000"/>
                </a:schemeClr>
              </a:solidFill>
              <a:ea typeface="+mn-lt"/>
              <a:cs typeface="+mn-lt"/>
            </a:endParaRPr>
          </a:p>
          <a:p>
            <a:endParaRPr lang="en-US">
              <a:solidFill>
                <a:schemeClr val="tx1">
                  <a:lumMod val="75000"/>
                  <a:lumOff val="25000"/>
                </a:schemeClr>
              </a:solidFill>
              <a:cs typeface="Arial"/>
            </a:endParaRPr>
          </a:p>
        </p:txBody>
      </p:sp>
      <p:pic>
        <p:nvPicPr>
          <p:cNvPr id="5" name="Online Media 4" title="Stjórn nemendafélags og unglingaráð (isl. texti)">
            <a:hlinkClick r:id="" action="ppaction://media"/>
            <a:extLst>
              <a:ext uri="{FF2B5EF4-FFF2-40B4-BE49-F238E27FC236}">
                <a16:creationId xmlns:a16="http://schemas.microsoft.com/office/drawing/2014/main" id="{66E18791-B97C-0812-128E-37D63C399BFF}"/>
              </a:ext>
            </a:extLst>
          </p:cNvPr>
          <p:cNvPicPr>
            <a:picLocks noRot="1" noChangeAspect="1"/>
          </p:cNvPicPr>
          <p:nvPr>
            <a:videoFile r:link="rId1"/>
          </p:nvPr>
        </p:nvPicPr>
        <p:blipFill>
          <a:blip r:embed="rId3"/>
          <a:stretch>
            <a:fillRect/>
          </a:stretch>
        </p:blipFill>
        <p:spPr>
          <a:xfrm>
            <a:off x="2099236" y="1277471"/>
            <a:ext cx="8128000" cy="4572000"/>
          </a:xfrm>
          <a:prstGeom prst="rect">
            <a:avLst/>
          </a:prstGeom>
        </p:spPr>
      </p:pic>
    </p:spTree>
    <p:extLst>
      <p:ext uri="{BB962C8B-B14F-4D97-AF65-F5344CB8AC3E}">
        <p14:creationId xmlns:p14="http://schemas.microsoft.com/office/powerpoint/2010/main" val="25138333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ill 3">
            <a:extLst>
              <a:ext uri="{FF2B5EF4-FFF2-40B4-BE49-F238E27FC236}">
                <a16:creationId xmlns:a16="http://schemas.microsoft.com/office/drawing/2014/main" id="{3EB0BE35-18E9-BF07-B0D4-CC66BFC658F2}"/>
              </a:ext>
            </a:extLst>
          </p:cNvPr>
          <p:cNvSpPr>
            <a:spLocks noGrp="1"/>
          </p:cNvSpPr>
          <p:nvPr>
            <p:ph type="title"/>
          </p:nvPr>
        </p:nvSpPr>
        <p:spPr/>
        <p:txBody>
          <a:bodyPr/>
          <a:lstStyle/>
          <a:p>
            <a:endParaRPr lang="is-IS">
              <a:cs typeface="Arial"/>
            </a:endParaRPr>
          </a:p>
        </p:txBody>
      </p:sp>
      <p:sp>
        <p:nvSpPr>
          <p:cNvPr id="5" name="Staðgengill efnis 4">
            <a:extLst>
              <a:ext uri="{FF2B5EF4-FFF2-40B4-BE49-F238E27FC236}">
                <a16:creationId xmlns:a16="http://schemas.microsoft.com/office/drawing/2014/main" id="{F9BAD54E-DC8C-3D1F-580E-01B4EB7EBE0E}"/>
              </a:ext>
            </a:extLst>
          </p:cNvPr>
          <p:cNvSpPr>
            <a:spLocks noGrp="1"/>
          </p:cNvSpPr>
          <p:nvPr>
            <p:ph idx="1"/>
          </p:nvPr>
        </p:nvSpPr>
        <p:spPr>
          <a:xfrm>
            <a:off x="1127124" y="1472773"/>
            <a:ext cx="10226675" cy="5020102"/>
          </a:xfrm>
        </p:spPr>
        <p:txBody>
          <a:bodyPr vert="horz" lIns="91440" tIns="45720" rIns="91440" bIns="45720" rtlCol="0" anchor="t">
            <a:normAutofit/>
          </a:bodyPr>
          <a:lstStyle/>
          <a:p>
            <a:pPr marL="0" indent="0">
              <a:buNone/>
            </a:pPr>
            <a:endParaRPr lang="is-IS">
              <a:cs typeface="Arial" panose="020B0604020202020204"/>
            </a:endParaRPr>
          </a:p>
          <a:p>
            <a:endParaRPr lang="is-IS">
              <a:cs typeface="Arial" panose="020B0604020202020204"/>
            </a:endParaRPr>
          </a:p>
          <a:p>
            <a:pPr marL="0" indent="0">
              <a:buNone/>
            </a:pPr>
            <a:endParaRPr lang="is-IS">
              <a:cs typeface="Arial" panose="020B0604020202020204"/>
            </a:endParaRPr>
          </a:p>
        </p:txBody>
      </p:sp>
      <p:pic>
        <p:nvPicPr>
          <p:cNvPr id="2" name="Picture 1">
            <a:extLst>
              <a:ext uri="{FF2B5EF4-FFF2-40B4-BE49-F238E27FC236}">
                <a16:creationId xmlns:a16="http://schemas.microsoft.com/office/drawing/2014/main" id="{1951DBDC-9F10-3DAE-9753-4267E9B740FD}"/>
              </a:ext>
            </a:extLst>
          </p:cNvPr>
          <p:cNvPicPr>
            <a:picLocks noChangeAspect="1"/>
          </p:cNvPicPr>
          <p:nvPr/>
        </p:nvPicPr>
        <p:blipFill>
          <a:blip r:embed="rId2"/>
          <a:stretch>
            <a:fillRect/>
          </a:stretch>
        </p:blipFill>
        <p:spPr>
          <a:xfrm>
            <a:off x="1093694" y="1653257"/>
            <a:ext cx="10284758" cy="3551486"/>
          </a:xfrm>
          <a:prstGeom prst="rect">
            <a:avLst/>
          </a:prstGeom>
        </p:spPr>
      </p:pic>
      <p:sp>
        <p:nvSpPr>
          <p:cNvPr id="3" name="TextBox 2">
            <a:extLst>
              <a:ext uri="{FF2B5EF4-FFF2-40B4-BE49-F238E27FC236}">
                <a16:creationId xmlns:a16="http://schemas.microsoft.com/office/drawing/2014/main" id="{372F5671-DE08-DAF6-5A94-17C7C3786C0D}"/>
              </a:ext>
            </a:extLst>
          </p:cNvPr>
          <p:cNvSpPr txBox="1"/>
          <p:nvPr/>
        </p:nvSpPr>
        <p:spPr>
          <a:xfrm>
            <a:off x="1373842" y="5295900"/>
            <a:ext cx="861508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solidFill>
                <a:schemeClr val="tx1">
                  <a:lumMod val="65000"/>
                  <a:lumOff val="35000"/>
                </a:schemeClr>
              </a:solidFill>
              <a:cs typeface="Arial"/>
            </a:endParaRPr>
          </a:p>
          <a:p>
            <a:r>
              <a:rPr lang="en-US">
                <a:solidFill>
                  <a:schemeClr val="tx1">
                    <a:lumMod val="65000"/>
                    <a:lumOff val="35000"/>
                  </a:schemeClr>
                </a:solidFill>
                <a:cs typeface="Arial"/>
                <a:hlinkClick r:id="rId3">
                  <a:extLst>
                    <a:ext uri="{A12FA001-AC4F-418D-AE19-62706E023703}">
                      <ahyp:hlinkClr xmlns:ahyp="http://schemas.microsoft.com/office/drawing/2018/hyperlinkcolor" val="tx"/>
                    </a:ext>
                  </a:extLst>
                </a:hlinkClick>
              </a:rPr>
              <a:t>Hlekkur á leiðbeiningarnar</a:t>
            </a:r>
          </a:p>
        </p:txBody>
      </p:sp>
    </p:spTree>
    <p:extLst>
      <p:ext uri="{BB962C8B-B14F-4D97-AF65-F5344CB8AC3E}">
        <p14:creationId xmlns:p14="http://schemas.microsoft.com/office/powerpoint/2010/main" val="393760950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B22DFC-22D1-A3E5-7DD4-F644A160C028}"/>
              </a:ext>
            </a:extLst>
          </p:cNvPr>
          <p:cNvSpPr>
            <a:spLocks noGrp="1"/>
          </p:cNvSpPr>
          <p:nvPr>
            <p:ph type="title"/>
          </p:nvPr>
        </p:nvSpPr>
        <p:spPr>
          <a:xfrm>
            <a:off x="1127124" y="365125"/>
            <a:ext cx="10697911" cy="1723356"/>
          </a:xfrm>
        </p:spPr>
        <p:txBody>
          <a:bodyPr>
            <a:normAutofit/>
          </a:bodyPr>
          <a:lstStyle/>
          <a:p>
            <a:r>
              <a:rPr lang="is-IS" sz="3600"/>
              <a:t>Gott samstarf  allra í skólanum og félagsmiðstöðinni </a:t>
            </a:r>
          </a:p>
        </p:txBody>
      </p:sp>
      <p:pic>
        <p:nvPicPr>
          <p:cNvPr id="9" name="Content Placeholder 4" descr="Hands holding each other">
            <a:extLst>
              <a:ext uri="{FF2B5EF4-FFF2-40B4-BE49-F238E27FC236}">
                <a16:creationId xmlns:a16="http://schemas.microsoft.com/office/drawing/2014/main" id="{93E72DFE-DA58-F875-9F05-88BF2CDB0C77}"/>
              </a:ext>
            </a:extLst>
          </p:cNvPr>
          <p:cNvPicPr>
            <a:picLocks noChangeAspect="1"/>
          </p:cNvPicPr>
          <p:nvPr/>
        </p:nvPicPr>
        <p:blipFill>
          <a:blip r:embed="rId2"/>
          <a:stretch>
            <a:fillRect/>
          </a:stretch>
        </p:blipFill>
        <p:spPr>
          <a:xfrm>
            <a:off x="1122153" y="1710657"/>
            <a:ext cx="7529512" cy="5019675"/>
          </a:xfrm>
          <a:prstGeom prst="rect">
            <a:avLst/>
          </a:prstGeom>
        </p:spPr>
      </p:pic>
    </p:spTree>
    <p:extLst>
      <p:ext uri="{BB962C8B-B14F-4D97-AF65-F5344CB8AC3E}">
        <p14:creationId xmlns:p14="http://schemas.microsoft.com/office/powerpoint/2010/main" val="149068195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CF1CE3-EAB1-0573-0088-13B03F9D6299}"/>
              </a:ext>
            </a:extLst>
          </p:cNvPr>
          <p:cNvSpPr>
            <a:spLocks noGrp="1"/>
          </p:cNvSpPr>
          <p:nvPr>
            <p:ph type="title"/>
          </p:nvPr>
        </p:nvSpPr>
        <p:spPr>
          <a:xfrm>
            <a:off x="1127124" y="365125"/>
            <a:ext cx="10226675" cy="1171909"/>
          </a:xfrm>
        </p:spPr>
        <p:txBody>
          <a:bodyPr>
            <a:normAutofit/>
          </a:bodyPr>
          <a:lstStyle/>
          <a:p>
            <a:r>
              <a:rPr lang="is-IS" sz="3600"/>
              <a:t>Taka hlutverk sitt alvarlega, sýna ábyrgð og vera góð fyrirmynd</a:t>
            </a:r>
            <a:endParaRPr lang="en-US" sz="3600"/>
          </a:p>
        </p:txBody>
      </p:sp>
      <p:pic>
        <p:nvPicPr>
          <p:cNvPr id="6" name="Content Placeholder 5" descr="Portrait of five young children with arms on each other's shoulders standing in school hallway">
            <a:extLst>
              <a:ext uri="{FF2B5EF4-FFF2-40B4-BE49-F238E27FC236}">
                <a16:creationId xmlns:a16="http://schemas.microsoft.com/office/drawing/2014/main" id="{487F1F3B-7BB3-468F-6498-F3B49671ABDB}"/>
              </a:ext>
            </a:extLst>
          </p:cNvPr>
          <p:cNvPicPr>
            <a:picLocks noGrp="1" noChangeAspect="1"/>
          </p:cNvPicPr>
          <p:nvPr>
            <p:ph idx="1"/>
          </p:nvPr>
        </p:nvPicPr>
        <p:blipFill>
          <a:blip r:embed="rId2"/>
          <a:stretch>
            <a:fillRect/>
          </a:stretch>
        </p:blipFill>
        <p:spPr>
          <a:xfrm>
            <a:off x="2475371" y="1470025"/>
            <a:ext cx="7530182" cy="5019675"/>
          </a:xfrm>
        </p:spPr>
      </p:pic>
    </p:spTree>
    <p:extLst>
      <p:ext uri="{BB962C8B-B14F-4D97-AF65-F5344CB8AC3E}">
        <p14:creationId xmlns:p14="http://schemas.microsoft.com/office/powerpoint/2010/main" val="27999222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7529" y="223165"/>
            <a:ext cx="10252362" cy="1325563"/>
          </a:xfrm>
        </p:spPr>
        <p:txBody>
          <a:bodyPr>
            <a:normAutofit fontScale="90000"/>
          </a:bodyPr>
          <a:lstStyle/>
          <a:p>
            <a:br>
              <a:rPr lang="is-IS" sz="3600" b="1">
                <a:latin typeface="Arial Rounded MT Bold" panose="020F0704030504030204" pitchFamily="34" charset="0"/>
              </a:rPr>
            </a:br>
            <a:br>
              <a:rPr lang="is-IS" sz="3600" b="1">
                <a:latin typeface="Arial Rounded MT Bold" panose="020F0704030504030204" pitchFamily="34" charset="0"/>
              </a:rPr>
            </a:br>
            <a:r>
              <a:rPr lang="is-IS" sz="3600" b="1">
                <a:latin typeface="Arial Rounded MT Bold" panose="020F0704030504030204" pitchFamily="34" charset="0"/>
              </a:rPr>
              <a:t>Hvernig leysum við verkefni eða áskoranir?</a:t>
            </a:r>
            <a:br>
              <a:rPr lang="is-IS"/>
            </a:br>
            <a:br>
              <a:rPr lang="is-IS"/>
            </a:br>
            <a:endParaRPr lang="en-US"/>
          </a:p>
        </p:txBody>
      </p:sp>
      <p:sp>
        <p:nvSpPr>
          <p:cNvPr id="3" name="Content Placeholder 2"/>
          <p:cNvSpPr>
            <a:spLocks noGrp="1"/>
          </p:cNvSpPr>
          <p:nvPr>
            <p:ph idx="1"/>
          </p:nvPr>
        </p:nvSpPr>
        <p:spPr>
          <a:xfrm>
            <a:off x="4525817" y="1394691"/>
            <a:ext cx="7241309" cy="4830618"/>
          </a:xfrm>
        </p:spPr>
        <p:txBody>
          <a:bodyPr>
            <a:normAutofit/>
          </a:bodyPr>
          <a:lstStyle/>
          <a:p>
            <a:pPr marL="0" indent="0">
              <a:buNone/>
            </a:pPr>
            <a:r>
              <a:rPr lang="is-IS"/>
              <a:t>Þrjár gerðir af áskorunum eða flóknum verkefnum: </a:t>
            </a:r>
          </a:p>
          <a:p>
            <a:r>
              <a:rPr lang="is-IS" b="1"/>
              <a:t>Einföld: Þegar þú getur fundið eina viðurkennda lausn. </a:t>
            </a:r>
          </a:p>
          <a:p>
            <a:pPr lvl="1"/>
            <a:r>
              <a:rPr lang="is-IS"/>
              <a:t>Dæmi - að baka köku</a:t>
            </a:r>
          </a:p>
          <a:p>
            <a:pPr>
              <a:lnSpc>
                <a:spcPct val="120000"/>
              </a:lnSpc>
            </a:pPr>
            <a:r>
              <a:rPr lang="is-IS" b="1"/>
              <a:t>Snúin: Þegar þú getur fundið lausn með hjálp sérfræðinga: </a:t>
            </a:r>
          </a:p>
          <a:p>
            <a:pPr lvl="1">
              <a:lnSpc>
                <a:spcPct val="120000"/>
              </a:lnSpc>
            </a:pPr>
            <a:r>
              <a:rPr lang="is-IS"/>
              <a:t>Dæmi - að senda geimskip til tunglsins</a:t>
            </a:r>
          </a:p>
          <a:p>
            <a:pPr>
              <a:lnSpc>
                <a:spcPct val="120000"/>
              </a:lnSpc>
            </a:pPr>
            <a:r>
              <a:rPr lang="is-IS" b="1"/>
              <a:t>Flókin: Áskorun sem er ekki fullur skilningur á og ekki allir sammála um það hvað er best.</a:t>
            </a:r>
          </a:p>
          <a:p>
            <a:pPr lvl="1">
              <a:lnSpc>
                <a:spcPct val="120000"/>
              </a:lnSpc>
            </a:pPr>
            <a:r>
              <a:rPr lang="is-IS"/>
              <a:t>Dæmi - að ala upp barn </a:t>
            </a:r>
          </a:p>
          <a:p>
            <a:endParaRPr lang="en-US"/>
          </a:p>
        </p:txBody>
      </p:sp>
      <p:pic>
        <p:nvPicPr>
          <p:cNvPr id="5" name="Picture 4"/>
          <p:cNvPicPr>
            <a:picLocks noChangeAspect="1"/>
          </p:cNvPicPr>
          <p:nvPr/>
        </p:nvPicPr>
        <p:blipFill>
          <a:blip r:embed="rId2"/>
          <a:stretch>
            <a:fillRect/>
          </a:stretch>
        </p:blipFill>
        <p:spPr>
          <a:xfrm>
            <a:off x="423455" y="1676129"/>
            <a:ext cx="3698102" cy="3486990"/>
          </a:xfrm>
          <a:prstGeom prst="rect">
            <a:avLst/>
          </a:prstGeom>
        </p:spPr>
      </p:pic>
      <p:sp>
        <p:nvSpPr>
          <p:cNvPr id="4" name="Textarammi 3">
            <a:extLst>
              <a:ext uri="{FF2B5EF4-FFF2-40B4-BE49-F238E27FC236}">
                <a16:creationId xmlns:a16="http://schemas.microsoft.com/office/drawing/2014/main" id="{4F5DE6CE-41CC-4716-682D-38178ABE74FA}"/>
              </a:ext>
            </a:extLst>
          </p:cNvPr>
          <p:cNvSpPr txBox="1"/>
          <p:nvPr/>
        </p:nvSpPr>
        <p:spPr>
          <a:xfrm>
            <a:off x="9924176" y="6417578"/>
            <a:ext cx="1971413" cy="261610"/>
          </a:xfrm>
          <a:prstGeom prst="rect">
            <a:avLst/>
          </a:prstGeom>
          <a:noFill/>
        </p:spPr>
        <p:txBody>
          <a:bodyPr wrap="square" rtlCol="0">
            <a:spAutoFit/>
          </a:bodyPr>
          <a:lstStyle/>
          <a:p>
            <a:r>
              <a:rPr lang="is-IS" sz="1100"/>
              <a:t>Jean Stiles 2019</a:t>
            </a:r>
          </a:p>
        </p:txBody>
      </p:sp>
    </p:spTree>
    <p:extLst>
      <p:ext uri="{BB962C8B-B14F-4D97-AF65-F5344CB8AC3E}">
        <p14:creationId xmlns:p14="http://schemas.microsoft.com/office/powerpoint/2010/main" val="178358217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9B135D-97AC-944C-DC58-5237572E55FC}"/>
              </a:ext>
            </a:extLst>
          </p:cNvPr>
          <p:cNvSpPr>
            <a:spLocks noGrp="1"/>
          </p:cNvSpPr>
          <p:nvPr>
            <p:ph type="title"/>
          </p:nvPr>
        </p:nvSpPr>
        <p:spPr/>
        <p:txBody>
          <a:bodyPr>
            <a:noAutofit/>
          </a:bodyPr>
          <a:lstStyle/>
          <a:p>
            <a:r>
              <a:rPr lang="is-IS" sz="3600"/>
              <a:t>Virkja sem flesta til starfa og starfið á að vera fjölbreytt og höfða til allra </a:t>
            </a:r>
          </a:p>
        </p:txBody>
      </p:sp>
      <p:pic>
        <p:nvPicPr>
          <p:cNvPr id="5" name="Content Placeholder 4" descr="Traditional Native American drummers">
            <a:extLst>
              <a:ext uri="{FF2B5EF4-FFF2-40B4-BE49-F238E27FC236}">
                <a16:creationId xmlns:a16="http://schemas.microsoft.com/office/drawing/2014/main" id="{9B79BF78-E344-CFFF-5A6B-15FBBD3C2438}"/>
              </a:ext>
            </a:extLst>
          </p:cNvPr>
          <p:cNvPicPr>
            <a:picLocks noGrp="1" noChangeAspect="1"/>
          </p:cNvPicPr>
          <p:nvPr>
            <p:ph idx="1"/>
          </p:nvPr>
        </p:nvPicPr>
        <p:blipFill>
          <a:blip r:embed="rId2"/>
          <a:stretch>
            <a:fillRect/>
          </a:stretch>
        </p:blipFill>
        <p:spPr>
          <a:xfrm>
            <a:off x="360153" y="1359736"/>
            <a:ext cx="5093118" cy="3395412"/>
          </a:xfrm>
        </p:spPr>
      </p:pic>
      <p:pic>
        <p:nvPicPr>
          <p:cNvPr id="6" name="Picture 5" descr="Hands coated in multicolored powders">
            <a:extLst>
              <a:ext uri="{FF2B5EF4-FFF2-40B4-BE49-F238E27FC236}">
                <a16:creationId xmlns:a16="http://schemas.microsoft.com/office/drawing/2014/main" id="{7F2D3492-7830-520A-1E22-2721CB73987A}"/>
              </a:ext>
            </a:extLst>
          </p:cNvPr>
          <p:cNvPicPr>
            <a:picLocks noChangeAspect="1"/>
          </p:cNvPicPr>
          <p:nvPr/>
        </p:nvPicPr>
        <p:blipFill>
          <a:blip r:embed="rId3"/>
          <a:stretch>
            <a:fillRect/>
          </a:stretch>
        </p:blipFill>
        <p:spPr>
          <a:xfrm>
            <a:off x="6847972" y="3144663"/>
            <a:ext cx="5063290" cy="3396095"/>
          </a:xfrm>
          <a:prstGeom prst="rect">
            <a:avLst/>
          </a:prstGeom>
        </p:spPr>
      </p:pic>
      <p:pic>
        <p:nvPicPr>
          <p:cNvPr id="7" name="Picture 6" descr="Fan raising hands in concert">
            <a:extLst>
              <a:ext uri="{FF2B5EF4-FFF2-40B4-BE49-F238E27FC236}">
                <a16:creationId xmlns:a16="http://schemas.microsoft.com/office/drawing/2014/main" id="{28EE831F-61B4-7B21-5D45-C27FC2E5DA15}"/>
              </a:ext>
            </a:extLst>
          </p:cNvPr>
          <p:cNvPicPr>
            <a:picLocks noChangeAspect="1"/>
          </p:cNvPicPr>
          <p:nvPr/>
        </p:nvPicPr>
        <p:blipFill>
          <a:blip r:embed="rId4"/>
          <a:stretch>
            <a:fillRect/>
          </a:stretch>
        </p:blipFill>
        <p:spPr>
          <a:xfrm>
            <a:off x="2306053" y="4081454"/>
            <a:ext cx="3840079" cy="2555223"/>
          </a:xfrm>
          <a:prstGeom prst="rect">
            <a:avLst/>
          </a:prstGeom>
        </p:spPr>
      </p:pic>
      <p:pic>
        <p:nvPicPr>
          <p:cNvPr id="9" name="Picture 8" descr="People playing soccer">
            <a:extLst>
              <a:ext uri="{FF2B5EF4-FFF2-40B4-BE49-F238E27FC236}">
                <a16:creationId xmlns:a16="http://schemas.microsoft.com/office/drawing/2014/main" id="{81EE2762-06FF-5653-0725-593E456DA58E}"/>
              </a:ext>
            </a:extLst>
          </p:cNvPr>
          <p:cNvPicPr>
            <a:picLocks noChangeAspect="1"/>
          </p:cNvPicPr>
          <p:nvPr/>
        </p:nvPicPr>
        <p:blipFill>
          <a:blip r:embed="rId5"/>
          <a:stretch>
            <a:fillRect/>
          </a:stretch>
        </p:blipFill>
        <p:spPr>
          <a:xfrm>
            <a:off x="5715000" y="1624262"/>
            <a:ext cx="3218448" cy="2145633"/>
          </a:xfrm>
          <a:prstGeom prst="rect">
            <a:avLst/>
          </a:prstGeom>
        </p:spPr>
      </p:pic>
    </p:spTree>
    <p:extLst>
      <p:ext uri="{BB962C8B-B14F-4D97-AF65-F5344CB8AC3E}">
        <p14:creationId xmlns:p14="http://schemas.microsoft.com/office/powerpoint/2010/main" val="361868167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28A4F2-4130-7319-A295-7B58324E8547}"/>
              </a:ext>
            </a:extLst>
          </p:cNvPr>
          <p:cNvSpPr>
            <a:spLocks noGrp="1"/>
          </p:cNvSpPr>
          <p:nvPr>
            <p:ph type="title"/>
          </p:nvPr>
        </p:nvSpPr>
        <p:spPr/>
        <p:txBody>
          <a:bodyPr/>
          <a:lstStyle/>
          <a:p>
            <a:r>
              <a:rPr lang="en-US" err="1">
                <a:cs typeface="Arial"/>
              </a:rPr>
              <a:t>Gerið</a:t>
            </a:r>
            <a:r>
              <a:rPr lang="en-US">
                <a:cs typeface="Arial"/>
              </a:rPr>
              <a:t> </a:t>
            </a:r>
            <a:r>
              <a:rPr lang="en-US" err="1">
                <a:cs typeface="Arial"/>
              </a:rPr>
              <a:t>gott</a:t>
            </a:r>
            <a:r>
              <a:rPr lang="en-US">
                <a:cs typeface="Arial"/>
              </a:rPr>
              <a:t> plan</a:t>
            </a:r>
            <a:endParaRPr lang="en-US"/>
          </a:p>
        </p:txBody>
      </p:sp>
      <p:pic>
        <p:nvPicPr>
          <p:cNvPr id="11" name="Content Placeholder 10" descr="People working on ideas">
            <a:extLst>
              <a:ext uri="{FF2B5EF4-FFF2-40B4-BE49-F238E27FC236}">
                <a16:creationId xmlns:a16="http://schemas.microsoft.com/office/drawing/2014/main" id="{7036A70F-D1E0-8A3B-1DB9-7BCC2857C9AD}"/>
              </a:ext>
            </a:extLst>
          </p:cNvPr>
          <p:cNvPicPr>
            <a:picLocks noGrp="1" noChangeAspect="1"/>
          </p:cNvPicPr>
          <p:nvPr>
            <p:ph idx="1"/>
          </p:nvPr>
        </p:nvPicPr>
        <p:blipFill>
          <a:blip r:embed="rId2"/>
          <a:stretch>
            <a:fillRect/>
          </a:stretch>
        </p:blipFill>
        <p:spPr>
          <a:xfrm>
            <a:off x="1281563" y="1530183"/>
            <a:ext cx="7671905" cy="5019675"/>
          </a:xfrm>
        </p:spPr>
      </p:pic>
      <p:sp>
        <p:nvSpPr>
          <p:cNvPr id="12" name="TextBox 11">
            <a:extLst>
              <a:ext uri="{FF2B5EF4-FFF2-40B4-BE49-F238E27FC236}">
                <a16:creationId xmlns:a16="http://schemas.microsoft.com/office/drawing/2014/main" id="{3C547957-F5F4-6615-9A6C-998191EBE892}"/>
              </a:ext>
            </a:extLst>
          </p:cNvPr>
          <p:cNvSpPr txBox="1"/>
          <p:nvPr/>
        </p:nvSpPr>
        <p:spPr>
          <a:xfrm>
            <a:off x="1383631" y="1463842"/>
            <a:ext cx="7309184" cy="1378839"/>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ts val="1000"/>
              </a:spcBef>
            </a:pPr>
            <a:r>
              <a:rPr lang="is-IS" sz="2200">
                <a:cs typeface="Arial"/>
              </a:rPr>
              <a:t>Skoðið dagskrána seinasta ár</a:t>
            </a:r>
            <a:endParaRPr lang="en-US" sz="2200">
              <a:cs typeface="Arial"/>
            </a:endParaRPr>
          </a:p>
          <a:p>
            <a:pPr marL="742950" lvl="1" indent="-285750">
              <a:lnSpc>
                <a:spcPct val="90000"/>
              </a:lnSpc>
              <a:spcBef>
                <a:spcPts val="500"/>
              </a:spcBef>
              <a:buFont typeface="Arial"/>
              <a:buChar char="•"/>
            </a:pPr>
            <a:r>
              <a:rPr lang="is-IS" sz="1900">
                <a:cs typeface="Arial"/>
              </a:rPr>
              <a:t>Hvaða hugmyndir voru ekki að virka?</a:t>
            </a:r>
            <a:endParaRPr lang="en-US" sz="1900">
              <a:cs typeface="Arial"/>
            </a:endParaRPr>
          </a:p>
          <a:p>
            <a:pPr marL="742950" lvl="1" indent="-285750">
              <a:lnSpc>
                <a:spcPct val="90000"/>
              </a:lnSpc>
              <a:spcBef>
                <a:spcPts val="500"/>
              </a:spcBef>
              <a:buFont typeface="Arial"/>
              <a:buChar char="•"/>
            </a:pPr>
            <a:r>
              <a:rPr lang="is-IS" sz="1900">
                <a:cs typeface="Arial"/>
              </a:rPr>
              <a:t>Hvað tókst illa en mætti láta virka með betri skipulagningu?</a:t>
            </a:r>
            <a:endParaRPr lang="en-US" sz="1900">
              <a:cs typeface="Arial"/>
            </a:endParaRPr>
          </a:p>
          <a:p>
            <a:pPr marL="742950" lvl="1" indent="-285750">
              <a:lnSpc>
                <a:spcPct val="90000"/>
              </a:lnSpc>
              <a:spcBef>
                <a:spcPts val="500"/>
              </a:spcBef>
              <a:buFont typeface="Arial"/>
              <a:buChar char="•"/>
            </a:pPr>
            <a:r>
              <a:rPr lang="is-IS" sz="1900">
                <a:cs typeface="Arial"/>
              </a:rPr>
              <a:t>Hvað tókst vel og má endurtaka?</a:t>
            </a:r>
            <a:endParaRPr lang="en-US"/>
          </a:p>
        </p:txBody>
      </p:sp>
      <p:sp>
        <p:nvSpPr>
          <p:cNvPr id="13" name="TextBox 12">
            <a:extLst>
              <a:ext uri="{FF2B5EF4-FFF2-40B4-BE49-F238E27FC236}">
                <a16:creationId xmlns:a16="http://schemas.microsoft.com/office/drawing/2014/main" id="{4F0E6954-EB0F-69E0-2B3D-6CE6B366B440}"/>
              </a:ext>
            </a:extLst>
          </p:cNvPr>
          <p:cNvSpPr txBox="1"/>
          <p:nvPr/>
        </p:nvSpPr>
        <p:spPr>
          <a:xfrm>
            <a:off x="1423736" y="2957763"/>
            <a:ext cx="7269078" cy="1706108"/>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ts val="1000"/>
              </a:spcBef>
            </a:pPr>
            <a:r>
              <a:rPr lang="is-IS" sz="2200">
                <a:cs typeface="Arial"/>
              </a:rPr>
              <a:t>Hvað viljið þið gera nýtt?</a:t>
            </a:r>
            <a:endParaRPr lang="en-US" sz="2200">
              <a:cs typeface="Arial"/>
            </a:endParaRPr>
          </a:p>
          <a:p>
            <a:pPr marL="742950" lvl="1" indent="-285750">
              <a:lnSpc>
                <a:spcPct val="90000"/>
              </a:lnSpc>
              <a:spcBef>
                <a:spcPts val="500"/>
              </a:spcBef>
              <a:buFont typeface="Arial"/>
              <a:buChar char="•"/>
            </a:pPr>
            <a:r>
              <a:rPr lang="is-IS" sz="1900">
                <a:cs typeface="Arial"/>
              </a:rPr>
              <a:t>Hvað eru aðrir skólar og félagsmiðstöðvar að gera?</a:t>
            </a:r>
            <a:endParaRPr lang="en-US" sz="1900">
              <a:cs typeface="Arial"/>
            </a:endParaRPr>
          </a:p>
          <a:p>
            <a:pPr marL="742950" lvl="1" indent="-285750">
              <a:lnSpc>
                <a:spcPct val="90000"/>
              </a:lnSpc>
              <a:spcBef>
                <a:spcPts val="500"/>
              </a:spcBef>
              <a:buFont typeface="Arial"/>
              <a:buChar char="•"/>
            </a:pPr>
            <a:r>
              <a:rPr lang="is-IS" sz="1900">
                <a:cs typeface="Arial"/>
              </a:rPr>
              <a:t>Hvað vill nýtt fólk í stjórn nemendafélagsins gera?</a:t>
            </a:r>
            <a:endParaRPr lang="en-US" sz="1900">
              <a:cs typeface="Arial"/>
            </a:endParaRPr>
          </a:p>
          <a:p>
            <a:pPr marL="742950" lvl="1" indent="-285750">
              <a:lnSpc>
                <a:spcPct val="90000"/>
              </a:lnSpc>
              <a:spcBef>
                <a:spcPts val="500"/>
              </a:spcBef>
              <a:buFont typeface="Arial"/>
              <a:buChar char="•"/>
            </a:pPr>
            <a:r>
              <a:rPr lang="is-IS" sz="1900">
                <a:cs typeface="Arial"/>
              </a:rPr>
              <a:t>Setjið niður dagskrá fyrir hálft ár</a:t>
            </a:r>
            <a:endParaRPr lang="en-US" sz="1900">
              <a:cs typeface="Arial"/>
            </a:endParaRPr>
          </a:p>
          <a:p>
            <a:pPr marL="742950" lvl="1" indent="-285750">
              <a:lnSpc>
                <a:spcPct val="90000"/>
              </a:lnSpc>
              <a:spcBef>
                <a:spcPts val="500"/>
              </a:spcBef>
              <a:buFont typeface="Arial"/>
              <a:buChar char="•"/>
            </a:pPr>
            <a:r>
              <a:rPr lang="is-IS" sz="1900">
                <a:cs typeface="Arial"/>
              </a:rPr>
              <a:t>Ákveðið hver stýrir hverjum og einum viðburði/dagskrá</a:t>
            </a:r>
            <a:endParaRPr lang="en-US"/>
          </a:p>
        </p:txBody>
      </p:sp>
      <p:sp>
        <p:nvSpPr>
          <p:cNvPr id="14" name="TextBox 13">
            <a:extLst>
              <a:ext uri="{FF2B5EF4-FFF2-40B4-BE49-F238E27FC236}">
                <a16:creationId xmlns:a16="http://schemas.microsoft.com/office/drawing/2014/main" id="{DE3FDBCF-68FE-0BED-FFB3-27EF6676AD9D}"/>
              </a:ext>
            </a:extLst>
          </p:cNvPr>
          <p:cNvSpPr txBox="1"/>
          <p:nvPr/>
        </p:nvSpPr>
        <p:spPr>
          <a:xfrm>
            <a:off x="1425742" y="4784558"/>
            <a:ext cx="7295147" cy="1600438"/>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s-IS" sz="1900">
                <a:ea typeface="Verdana"/>
              </a:rPr>
              <a:t>​</a:t>
            </a:r>
          </a:p>
          <a:p>
            <a:r>
              <a:rPr lang="is-IS" sz="2200">
                <a:ea typeface="Verdana"/>
              </a:rPr>
              <a:t>Farsæld og hagsmunir</a:t>
            </a:r>
            <a:r>
              <a:rPr lang="en-US" sz="2200">
                <a:ea typeface="Verdana"/>
              </a:rPr>
              <a:t>​</a:t>
            </a:r>
            <a:endParaRPr lang="en-US" sz="2200">
              <a:ea typeface="Verdana"/>
              <a:cs typeface="Arial"/>
            </a:endParaRPr>
          </a:p>
          <a:p>
            <a:pPr marL="228600" lvl="1" indent="-228600">
              <a:buChar char="•"/>
            </a:pPr>
            <a:r>
              <a:rPr lang="is-IS" sz="1900">
                <a:cs typeface="Arial"/>
              </a:rPr>
              <a:t>Hvernig höfum við bætt skólann á seinustu tveim árum?</a:t>
            </a:r>
            <a:r>
              <a:rPr lang="en-US" sz="1900">
                <a:cs typeface="Arial"/>
              </a:rPr>
              <a:t>​</a:t>
            </a:r>
          </a:p>
          <a:p>
            <a:pPr marL="228600" lvl="1" indent="-228600">
              <a:buChar char="•"/>
            </a:pPr>
            <a:r>
              <a:rPr lang="is-IS" sz="1900">
                <a:cs typeface="Arial"/>
              </a:rPr>
              <a:t>Hvað ætlum við að setja á oddinn sem varðar farsæld og hagsmuni nemenda á þessu skólaári?</a:t>
            </a:r>
            <a:r>
              <a:rPr lang="en-US" sz="1900">
                <a:cs typeface="Arial"/>
              </a:rPr>
              <a:t>​</a:t>
            </a:r>
          </a:p>
        </p:txBody>
      </p:sp>
    </p:spTree>
    <p:extLst>
      <p:ext uri="{BB962C8B-B14F-4D97-AF65-F5344CB8AC3E}">
        <p14:creationId xmlns:p14="http://schemas.microsoft.com/office/powerpoint/2010/main" val="3475373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ynd 1">
            <a:extLst>
              <a:ext uri="{FF2B5EF4-FFF2-40B4-BE49-F238E27FC236}">
                <a16:creationId xmlns:a16="http://schemas.microsoft.com/office/drawing/2014/main" id="{D0FE37B0-7812-8E39-19B4-63B4803D5317}"/>
              </a:ext>
            </a:extLst>
          </p:cNvPr>
          <p:cNvPicPr>
            <a:picLocks noChangeAspect="1"/>
          </p:cNvPicPr>
          <p:nvPr/>
        </p:nvPicPr>
        <p:blipFill rotWithShape="1">
          <a:blip r:embed="rId3"/>
          <a:srcRect t="9570" b="6177"/>
          <a:stretch/>
        </p:blipFill>
        <p:spPr>
          <a:xfrm>
            <a:off x="20" y="1282"/>
            <a:ext cx="12191980" cy="6856718"/>
          </a:xfrm>
          <a:prstGeom prst="rect">
            <a:avLst/>
          </a:prstGeom>
        </p:spPr>
      </p:pic>
      <p:sp>
        <p:nvSpPr>
          <p:cNvPr id="3" name="TextBox 2">
            <a:extLst>
              <a:ext uri="{FF2B5EF4-FFF2-40B4-BE49-F238E27FC236}">
                <a16:creationId xmlns:a16="http://schemas.microsoft.com/office/drawing/2014/main" id="{B7C94CFC-6A2E-254B-777E-59A6B23458A6}"/>
              </a:ext>
            </a:extLst>
          </p:cNvPr>
          <p:cNvSpPr txBox="1"/>
          <p:nvPr/>
        </p:nvSpPr>
        <p:spPr>
          <a:xfrm>
            <a:off x="1034142" y="4509795"/>
            <a:ext cx="9750489"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buAutoNum type="alphaUcPeriod"/>
            </a:pPr>
            <a:endParaRPr lang="en-US" sz="2400" b="1">
              <a:cs typeface="Arial"/>
            </a:endParaRPr>
          </a:p>
          <a:p>
            <a:endParaRPr lang="en-US" sz="2400" b="1">
              <a:cs typeface="Arial"/>
            </a:endParaRPr>
          </a:p>
          <a:p>
            <a:r>
              <a:rPr lang="en-US" sz="2400" b="1" err="1">
                <a:cs typeface="Arial"/>
              </a:rPr>
              <a:t>HVAÐ</a:t>
            </a:r>
            <a:r>
              <a:rPr lang="en-US" sz="2400" b="1">
                <a:cs typeface="Arial"/>
              </a:rPr>
              <a:t> ER "BEST" Í </a:t>
            </a:r>
            <a:r>
              <a:rPr lang="en-US" sz="2400" b="1" err="1">
                <a:cs typeface="Arial"/>
              </a:rPr>
              <a:t>YKKAR</a:t>
            </a:r>
            <a:r>
              <a:rPr lang="en-US" sz="2400" b="1">
                <a:cs typeface="Arial"/>
              </a:rPr>
              <a:t> </a:t>
            </a:r>
            <a:r>
              <a:rPr lang="en-US" sz="2400" b="1" err="1">
                <a:cs typeface="Arial"/>
              </a:rPr>
              <a:t>félagsstarfi</a:t>
            </a:r>
            <a:r>
              <a:rPr lang="en-US" sz="2400" b="1">
                <a:cs typeface="Arial"/>
              </a:rPr>
              <a:t> </a:t>
            </a:r>
            <a:r>
              <a:rPr lang="en-US" sz="2400" b="1" err="1">
                <a:cs typeface="Arial"/>
              </a:rPr>
              <a:t>eða</a:t>
            </a:r>
            <a:r>
              <a:rPr lang="en-US" sz="2400" b="1">
                <a:cs typeface="Arial"/>
              </a:rPr>
              <a:t> </a:t>
            </a:r>
            <a:r>
              <a:rPr lang="en-US" sz="2400" b="1" err="1">
                <a:cs typeface="Arial"/>
              </a:rPr>
              <a:t>félagsmiðstöð</a:t>
            </a:r>
            <a:r>
              <a:rPr lang="en-US" sz="2400" b="1">
                <a:cs typeface="Arial"/>
              </a:rPr>
              <a:t>?</a:t>
            </a:r>
          </a:p>
        </p:txBody>
      </p:sp>
    </p:spTree>
    <p:extLst>
      <p:ext uri="{BB962C8B-B14F-4D97-AF65-F5344CB8AC3E}">
        <p14:creationId xmlns:p14="http://schemas.microsoft.com/office/powerpoint/2010/main" val="2531448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5" name="Rectangle 44">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Group of people having fun at music concert">
            <a:extLst>
              <a:ext uri="{FF2B5EF4-FFF2-40B4-BE49-F238E27FC236}">
                <a16:creationId xmlns:a16="http://schemas.microsoft.com/office/drawing/2014/main" id="{7DA90001-71D3-4ABE-A1B3-3056B3ABB9F4}"/>
              </a:ext>
            </a:extLst>
          </p:cNvPr>
          <p:cNvPicPr>
            <a:picLocks noChangeAspect="1"/>
          </p:cNvPicPr>
          <p:nvPr/>
        </p:nvPicPr>
        <p:blipFill rotWithShape="1">
          <a:blip r:embed="rId2">
            <a:extLst>
              <a:ext uri="{28A0092B-C50C-407E-A947-70E740481C1C}">
                <a14:useLocalDpi xmlns:a14="http://schemas.microsoft.com/office/drawing/2010/main" val="0"/>
              </a:ext>
            </a:extLst>
          </a:blip>
          <a:srcRect r="6237"/>
          <a:stretch/>
        </p:blipFill>
        <p:spPr>
          <a:xfrm>
            <a:off x="-3047" y="0"/>
            <a:ext cx="9669642" cy="6857990"/>
          </a:xfrm>
          <a:prstGeom prst="rect">
            <a:avLst/>
          </a:prstGeom>
        </p:spPr>
      </p:pic>
      <p:sp>
        <p:nvSpPr>
          <p:cNvPr id="47" name="Rectangle 46">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2F78B96-CB9D-3C2E-7972-1604D3C69BC1}"/>
              </a:ext>
            </a:extLst>
          </p:cNvPr>
          <p:cNvSpPr>
            <a:spLocks noGrp="1"/>
          </p:cNvSpPr>
          <p:nvPr>
            <p:ph type="title"/>
          </p:nvPr>
        </p:nvSpPr>
        <p:spPr>
          <a:xfrm>
            <a:off x="349704" y="226836"/>
            <a:ext cx="6099879" cy="1885801"/>
          </a:xfrm>
        </p:spPr>
        <p:txBody>
          <a:bodyPr>
            <a:normAutofit/>
          </a:bodyPr>
          <a:lstStyle/>
          <a:p>
            <a:r>
              <a:rPr lang="is-IS" sz="4000" b="1"/>
              <a:t>Verkefni – undirbúa viðburð </a:t>
            </a:r>
            <a:endParaRPr lang="is-IS" sz="4000" b="1">
              <a:cs typeface="Calibri Light"/>
            </a:endParaRPr>
          </a:p>
        </p:txBody>
      </p:sp>
      <p:sp>
        <p:nvSpPr>
          <p:cNvPr id="18" name="Content Placeholder 8">
            <a:extLst>
              <a:ext uri="{FF2B5EF4-FFF2-40B4-BE49-F238E27FC236}">
                <a16:creationId xmlns:a16="http://schemas.microsoft.com/office/drawing/2014/main" id="{2D5640DF-FF6C-E06C-66FA-9F2E7BF04272}"/>
              </a:ext>
            </a:extLst>
          </p:cNvPr>
          <p:cNvSpPr>
            <a:spLocks noGrp="1"/>
          </p:cNvSpPr>
          <p:nvPr>
            <p:ph idx="1"/>
          </p:nvPr>
        </p:nvSpPr>
        <p:spPr>
          <a:xfrm>
            <a:off x="7225412" y="1584875"/>
            <a:ext cx="4330188" cy="5144466"/>
          </a:xfrm>
        </p:spPr>
        <p:txBody>
          <a:bodyPr>
            <a:normAutofit/>
          </a:bodyPr>
          <a:lstStyle/>
          <a:p>
            <a:pPr marL="0" indent="0">
              <a:buNone/>
            </a:pPr>
            <a:r>
              <a:rPr lang="en-US" sz="2000" err="1"/>
              <a:t>Hverju</a:t>
            </a:r>
            <a:r>
              <a:rPr lang="en-US" sz="2000"/>
              <a:t> </a:t>
            </a:r>
            <a:r>
              <a:rPr lang="en-US" sz="2000" err="1"/>
              <a:t>gæti</a:t>
            </a:r>
            <a:r>
              <a:rPr lang="en-US" sz="2000"/>
              <a:t> </a:t>
            </a:r>
            <a:r>
              <a:rPr lang="en-US" sz="2000" err="1"/>
              <a:t>ég</a:t>
            </a:r>
            <a:r>
              <a:rPr lang="en-US" sz="2000"/>
              <a:t> haft </a:t>
            </a:r>
            <a:r>
              <a:rPr lang="en-US" sz="2000" err="1"/>
              <a:t>áhyggjur</a:t>
            </a:r>
            <a:r>
              <a:rPr lang="en-US" sz="2000"/>
              <a:t> </a:t>
            </a:r>
            <a:r>
              <a:rPr lang="en-US" sz="2000" err="1"/>
              <a:t>af</a:t>
            </a:r>
            <a:r>
              <a:rPr lang="en-US" sz="2000"/>
              <a:t> </a:t>
            </a:r>
            <a:r>
              <a:rPr lang="en-US" sz="2000" err="1"/>
              <a:t>ef</a:t>
            </a:r>
            <a:r>
              <a:rPr lang="en-US" sz="2000"/>
              <a:t> </a:t>
            </a:r>
            <a:r>
              <a:rPr lang="en-US" sz="2000" err="1"/>
              <a:t>ég</a:t>
            </a:r>
            <a:r>
              <a:rPr lang="en-US" sz="2000"/>
              <a:t> </a:t>
            </a:r>
            <a:r>
              <a:rPr lang="en-US" sz="2000" err="1"/>
              <a:t>t.d.</a:t>
            </a:r>
            <a:endParaRPr lang="en-US" sz="2000"/>
          </a:p>
          <a:p>
            <a:endParaRPr lang="en-US" sz="2000"/>
          </a:p>
          <a:p>
            <a:pPr lvl="1"/>
            <a:r>
              <a:rPr lang="en-US" sz="2000" err="1"/>
              <a:t>Bý</a:t>
            </a:r>
            <a:r>
              <a:rPr lang="en-US" sz="2000"/>
              <a:t> </a:t>
            </a:r>
            <a:r>
              <a:rPr lang="en-US" sz="2000" err="1"/>
              <a:t>við</a:t>
            </a:r>
            <a:r>
              <a:rPr lang="en-US" sz="2000"/>
              <a:t> </a:t>
            </a:r>
            <a:r>
              <a:rPr lang="en-US" sz="2000" err="1"/>
              <a:t>fátækt</a:t>
            </a:r>
            <a:endParaRPr lang="en-US" sz="2000"/>
          </a:p>
          <a:p>
            <a:pPr lvl="1"/>
            <a:r>
              <a:rPr lang="en-US" sz="2000"/>
              <a:t>Tala ekki </a:t>
            </a:r>
            <a:r>
              <a:rPr lang="en-US" sz="2000" err="1"/>
              <a:t>íslensku</a:t>
            </a:r>
            <a:endParaRPr lang="en-US" sz="2000"/>
          </a:p>
          <a:p>
            <a:pPr lvl="1"/>
            <a:r>
              <a:rPr lang="en-US" sz="2000"/>
              <a:t>Er </a:t>
            </a:r>
            <a:r>
              <a:rPr lang="en-US" sz="2000" err="1"/>
              <a:t>hreyfihömluð</a:t>
            </a:r>
            <a:endParaRPr lang="en-US" sz="2000"/>
          </a:p>
          <a:p>
            <a:pPr lvl="1"/>
            <a:r>
              <a:rPr lang="en-US" sz="2000"/>
              <a:t>Á </a:t>
            </a:r>
            <a:r>
              <a:rPr lang="en-US" sz="2000" err="1"/>
              <a:t>fáa</a:t>
            </a:r>
            <a:r>
              <a:rPr lang="en-US" sz="2000"/>
              <a:t> </a:t>
            </a:r>
            <a:r>
              <a:rPr lang="en-US" sz="2000" err="1"/>
              <a:t>eða</a:t>
            </a:r>
            <a:r>
              <a:rPr lang="en-US" sz="2000"/>
              <a:t> </a:t>
            </a:r>
            <a:r>
              <a:rPr lang="en-US" sz="2000" err="1"/>
              <a:t>enga</a:t>
            </a:r>
            <a:r>
              <a:rPr lang="en-US" sz="2000"/>
              <a:t> </a:t>
            </a:r>
            <a:r>
              <a:rPr lang="en-US" sz="2000" err="1"/>
              <a:t>vini</a:t>
            </a:r>
            <a:endParaRPr lang="en-US" sz="2000"/>
          </a:p>
        </p:txBody>
      </p:sp>
    </p:spTree>
    <p:extLst>
      <p:ext uri="{BB962C8B-B14F-4D97-AF65-F5344CB8AC3E}">
        <p14:creationId xmlns:p14="http://schemas.microsoft.com/office/powerpoint/2010/main" val="411533470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ill 1">
            <a:extLst>
              <a:ext uri="{FF2B5EF4-FFF2-40B4-BE49-F238E27FC236}">
                <a16:creationId xmlns:a16="http://schemas.microsoft.com/office/drawing/2014/main" id="{08B8609D-F468-BCB2-A740-089529BDC5A5}"/>
              </a:ext>
            </a:extLst>
          </p:cNvPr>
          <p:cNvSpPr>
            <a:spLocks noGrp="1"/>
          </p:cNvSpPr>
          <p:nvPr>
            <p:ph type="title"/>
          </p:nvPr>
        </p:nvSpPr>
        <p:spPr/>
        <p:txBody>
          <a:bodyPr/>
          <a:lstStyle/>
          <a:p>
            <a:r>
              <a:rPr lang="is-IS">
                <a:solidFill>
                  <a:schemeClr val="bg1"/>
                </a:solidFill>
              </a:rPr>
              <a:t>Dagur tvö</a:t>
            </a:r>
          </a:p>
        </p:txBody>
      </p:sp>
      <p:sp>
        <p:nvSpPr>
          <p:cNvPr id="3" name="Staðgengill efnis 2">
            <a:extLst>
              <a:ext uri="{FF2B5EF4-FFF2-40B4-BE49-F238E27FC236}">
                <a16:creationId xmlns:a16="http://schemas.microsoft.com/office/drawing/2014/main" id="{510A7B29-2233-204E-F3DF-D89D1FC547CC}"/>
              </a:ext>
            </a:extLst>
          </p:cNvPr>
          <p:cNvSpPr>
            <a:spLocks noGrp="1"/>
          </p:cNvSpPr>
          <p:nvPr>
            <p:ph idx="1"/>
          </p:nvPr>
        </p:nvSpPr>
        <p:spPr/>
        <p:txBody>
          <a:bodyPr vert="horz" lIns="91440" tIns="45720" rIns="91440" bIns="45720" rtlCol="0" anchor="t">
            <a:normAutofit/>
          </a:bodyPr>
          <a:lstStyle/>
          <a:p>
            <a:r>
              <a:rPr lang="is-IS">
                <a:solidFill>
                  <a:schemeClr val="bg1"/>
                </a:solidFill>
              </a:rPr>
              <a:t>Upprifjun </a:t>
            </a:r>
          </a:p>
          <a:p>
            <a:r>
              <a:rPr lang="is-IS">
                <a:solidFill>
                  <a:schemeClr val="bg1"/>
                </a:solidFill>
              </a:rPr>
              <a:t>Innlegg – Hvaða áhrif hafa nemendur á námið?</a:t>
            </a:r>
            <a:endParaRPr lang="is-IS">
              <a:solidFill>
                <a:schemeClr val="bg1"/>
              </a:solidFill>
              <a:cs typeface="Arial"/>
            </a:endParaRPr>
          </a:p>
          <a:p>
            <a:r>
              <a:rPr lang="is-IS">
                <a:solidFill>
                  <a:schemeClr val="bg1"/>
                </a:solidFill>
              </a:rPr>
              <a:t>Köfum dýpra</a:t>
            </a:r>
          </a:p>
          <a:p>
            <a:r>
              <a:rPr lang="is-IS">
                <a:solidFill>
                  <a:schemeClr val="bg1"/>
                </a:solidFill>
              </a:rPr>
              <a:t>Verkefni – Hvaða valgreinar og hvernig verkefnaskil viljum við?</a:t>
            </a:r>
            <a:endParaRPr lang="is-IS">
              <a:solidFill>
                <a:schemeClr val="bg1"/>
              </a:solidFill>
              <a:cs typeface="Arial"/>
            </a:endParaRPr>
          </a:p>
          <a:p>
            <a:r>
              <a:rPr lang="is-IS">
                <a:solidFill>
                  <a:schemeClr val="bg1"/>
                </a:solidFill>
                <a:cs typeface="Arial"/>
              </a:rPr>
              <a:t>Pása</a:t>
            </a:r>
            <a:endParaRPr lang="is-IS">
              <a:solidFill>
                <a:schemeClr val="bg1"/>
              </a:solidFill>
            </a:endParaRPr>
          </a:p>
          <a:p>
            <a:r>
              <a:rPr lang="is-IS">
                <a:solidFill>
                  <a:schemeClr val="bg1"/>
                </a:solidFill>
              </a:rPr>
              <a:t>Innlegg – Hvernig getum við gert betur?</a:t>
            </a:r>
            <a:endParaRPr lang="en-US">
              <a:solidFill>
                <a:schemeClr val="bg1"/>
              </a:solidFill>
              <a:cs typeface="Arial"/>
            </a:endParaRPr>
          </a:p>
          <a:p>
            <a:r>
              <a:rPr lang="is-IS">
                <a:solidFill>
                  <a:schemeClr val="bg1"/>
                </a:solidFill>
              </a:rPr>
              <a:t>Köfum dýpra </a:t>
            </a:r>
            <a:endParaRPr lang="en-US">
              <a:solidFill>
                <a:schemeClr val="bg1"/>
              </a:solidFill>
              <a:cs typeface="Arial"/>
            </a:endParaRPr>
          </a:p>
          <a:p>
            <a:r>
              <a:rPr lang="is-IS">
                <a:solidFill>
                  <a:schemeClr val="bg1"/>
                </a:solidFill>
              </a:rPr>
              <a:t>Verkefni – Hvaða hugmynd viljum við útfæra og framkvæma? </a:t>
            </a:r>
            <a:endParaRPr lang="en-US">
              <a:solidFill>
                <a:schemeClr val="bg1"/>
              </a:solidFill>
            </a:endParaRPr>
          </a:p>
          <a:p>
            <a:r>
              <a:rPr lang="is-IS">
                <a:solidFill>
                  <a:schemeClr val="bg1"/>
                </a:solidFill>
              </a:rPr>
              <a:t>Hringurinn – orðið látið ganga</a:t>
            </a:r>
            <a:endParaRPr lang="en-US">
              <a:solidFill>
                <a:schemeClr val="bg1"/>
              </a:solidFill>
            </a:endParaRPr>
          </a:p>
          <a:p>
            <a:r>
              <a:rPr lang="is-IS">
                <a:solidFill>
                  <a:schemeClr val="bg1"/>
                </a:solidFill>
              </a:rPr>
              <a:t>Vinnusmiðjuslit</a:t>
            </a:r>
          </a:p>
          <a:p>
            <a:endParaRPr lang="is-IS"/>
          </a:p>
        </p:txBody>
      </p:sp>
      <p:pic>
        <p:nvPicPr>
          <p:cNvPr id="4" name="Mynd 3">
            <a:extLst>
              <a:ext uri="{FF2B5EF4-FFF2-40B4-BE49-F238E27FC236}">
                <a16:creationId xmlns:a16="http://schemas.microsoft.com/office/drawing/2014/main" id="{BB2DD0BE-A477-3472-4A09-E2791CB41F2E}"/>
              </a:ext>
            </a:extLst>
          </p:cNvPr>
          <p:cNvPicPr>
            <a:picLocks noChangeAspect="1"/>
          </p:cNvPicPr>
          <p:nvPr/>
        </p:nvPicPr>
        <p:blipFill>
          <a:blip r:embed="rId2"/>
          <a:stretch>
            <a:fillRect/>
          </a:stretch>
        </p:blipFill>
        <p:spPr>
          <a:xfrm>
            <a:off x="10107007" y="4834587"/>
            <a:ext cx="1520134" cy="1557824"/>
          </a:xfrm>
          <a:prstGeom prst="rect">
            <a:avLst/>
          </a:prstGeom>
        </p:spPr>
      </p:pic>
    </p:spTree>
    <p:extLst>
      <p:ext uri="{BB962C8B-B14F-4D97-AF65-F5344CB8AC3E}">
        <p14:creationId xmlns:p14="http://schemas.microsoft.com/office/powerpoint/2010/main" val="227263672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ill 1"/>
          <p:cNvSpPr>
            <a:spLocks noGrp="1"/>
          </p:cNvSpPr>
          <p:nvPr>
            <p:ph type="title"/>
          </p:nvPr>
        </p:nvSpPr>
        <p:spPr>
          <a:xfrm>
            <a:off x="974342" y="647463"/>
            <a:ext cx="7426036" cy="1325563"/>
          </a:xfrm>
        </p:spPr>
        <p:txBody>
          <a:bodyPr>
            <a:noAutofit/>
          </a:bodyPr>
          <a:lstStyle/>
          <a:p>
            <a:r>
              <a:rPr lang="is-IS" sz="3200"/>
              <a:t>Samkomulag um samskipti sem hjálpar okkur að vinna saman í að skapa hugmyndir</a:t>
            </a:r>
          </a:p>
        </p:txBody>
      </p:sp>
      <p:sp>
        <p:nvSpPr>
          <p:cNvPr id="3" name="Staðgengill efnis 2"/>
          <p:cNvSpPr>
            <a:spLocks noGrp="1"/>
          </p:cNvSpPr>
          <p:nvPr>
            <p:ph idx="1"/>
          </p:nvPr>
        </p:nvSpPr>
        <p:spPr>
          <a:xfrm>
            <a:off x="838200" y="2305916"/>
            <a:ext cx="6754091" cy="4351338"/>
          </a:xfrm>
        </p:spPr>
        <p:txBody>
          <a:bodyPr>
            <a:normAutofit fontScale="92500"/>
          </a:bodyPr>
          <a:lstStyle/>
          <a:p>
            <a:r>
              <a:rPr lang="is-IS"/>
              <a:t>Sýnum framkomu sem byggir upp traust</a:t>
            </a:r>
          </a:p>
          <a:p>
            <a:r>
              <a:rPr lang="is-IS"/>
              <a:t>Verum við sjálf</a:t>
            </a:r>
          </a:p>
          <a:p>
            <a:r>
              <a:rPr lang="is-IS"/>
              <a:t>Verum forvitin </a:t>
            </a:r>
          </a:p>
          <a:p>
            <a:r>
              <a:rPr lang="is-IS"/>
              <a:t>Verum ekki dómhörð</a:t>
            </a:r>
          </a:p>
          <a:p>
            <a:r>
              <a:rPr lang="is-IS"/>
              <a:t>Viðurkennum og þökkum</a:t>
            </a:r>
          </a:p>
          <a:p>
            <a:r>
              <a:rPr lang="is-IS"/>
              <a:t>Æfum okkur í að vera opin fyrir viðbrögðum og athugasemdum</a:t>
            </a:r>
          </a:p>
          <a:p>
            <a:r>
              <a:rPr lang="is-IS"/>
              <a:t>Látum ekki áskoranir eða hindranir stoppa okkur</a:t>
            </a:r>
          </a:p>
          <a:p>
            <a:r>
              <a:rPr lang="is-IS"/>
              <a:t>Skemmtum okkur</a:t>
            </a:r>
            <a:br>
              <a:rPr lang="is-IS"/>
            </a:br>
            <a:br>
              <a:rPr lang="is-IS"/>
            </a:br>
            <a:endParaRPr lang="is-IS"/>
          </a:p>
        </p:txBody>
      </p:sp>
      <p:pic>
        <p:nvPicPr>
          <p:cNvPr id="6" name="Mynd 5">
            <a:extLst>
              <a:ext uri="{FF2B5EF4-FFF2-40B4-BE49-F238E27FC236}">
                <a16:creationId xmlns:a16="http://schemas.microsoft.com/office/drawing/2014/main" id="{218A5712-44E1-C94D-77DE-56129222A0F1}"/>
              </a:ext>
            </a:extLst>
          </p:cNvPr>
          <p:cNvPicPr>
            <a:picLocks noChangeAspect="1"/>
          </p:cNvPicPr>
          <p:nvPr/>
        </p:nvPicPr>
        <p:blipFill>
          <a:blip r:embed="rId2"/>
          <a:stretch>
            <a:fillRect/>
          </a:stretch>
        </p:blipFill>
        <p:spPr>
          <a:xfrm>
            <a:off x="7727563" y="511728"/>
            <a:ext cx="4244104" cy="6026629"/>
          </a:xfrm>
          <a:prstGeom prst="rect">
            <a:avLst/>
          </a:prstGeom>
        </p:spPr>
      </p:pic>
    </p:spTree>
    <p:extLst>
      <p:ext uri="{BB962C8B-B14F-4D97-AF65-F5344CB8AC3E}">
        <p14:creationId xmlns:p14="http://schemas.microsoft.com/office/powerpoint/2010/main" val="207640611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ill 1">
            <a:extLst>
              <a:ext uri="{FF2B5EF4-FFF2-40B4-BE49-F238E27FC236}">
                <a16:creationId xmlns:a16="http://schemas.microsoft.com/office/drawing/2014/main" id="{BB45A19A-63AC-146D-2DF2-896F96184ABF}"/>
              </a:ext>
            </a:extLst>
          </p:cNvPr>
          <p:cNvSpPr>
            <a:spLocks noGrp="1"/>
          </p:cNvSpPr>
          <p:nvPr>
            <p:ph type="title"/>
          </p:nvPr>
        </p:nvSpPr>
        <p:spPr>
          <a:xfrm>
            <a:off x="838200" y="176214"/>
            <a:ext cx="10515600" cy="1481188"/>
          </a:xfrm>
        </p:spPr>
        <p:txBody>
          <a:bodyPr>
            <a:normAutofit/>
          </a:bodyPr>
          <a:lstStyle/>
          <a:p>
            <a:pPr algn="ctr"/>
            <a:r>
              <a:rPr lang="is-IS" sz="4000"/>
              <a:t>Hvert stefnum við og hvernig komumst við þangað?</a:t>
            </a:r>
          </a:p>
        </p:txBody>
      </p:sp>
      <p:sp>
        <p:nvSpPr>
          <p:cNvPr id="3" name="Staðgengill efnis 2">
            <a:extLst>
              <a:ext uri="{FF2B5EF4-FFF2-40B4-BE49-F238E27FC236}">
                <a16:creationId xmlns:a16="http://schemas.microsoft.com/office/drawing/2014/main" id="{D644A98B-E93C-DA31-2CEC-90B00CC71146}"/>
              </a:ext>
            </a:extLst>
          </p:cNvPr>
          <p:cNvSpPr>
            <a:spLocks noGrp="1"/>
          </p:cNvSpPr>
          <p:nvPr>
            <p:ph idx="1"/>
          </p:nvPr>
        </p:nvSpPr>
        <p:spPr>
          <a:xfrm>
            <a:off x="838200" y="1847128"/>
            <a:ext cx="4076498" cy="4272681"/>
          </a:xfrm>
        </p:spPr>
        <p:txBody>
          <a:bodyPr vert="horz" lIns="91440" tIns="45720" rIns="91440" bIns="45720" rtlCol="0" anchor="t">
            <a:normAutofit/>
          </a:bodyPr>
          <a:lstStyle/>
          <a:p>
            <a:r>
              <a:rPr lang="is-IS"/>
              <a:t>Hver erum við ?</a:t>
            </a:r>
            <a:endParaRPr lang="en-US"/>
          </a:p>
          <a:p>
            <a:r>
              <a:rPr lang="is-IS"/>
              <a:t>Hvaðan komum við?</a:t>
            </a:r>
            <a:endParaRPr lang="en-US"/>
          </a:p>
          <a:p>
            <a:r>
              <a:rPr lang="is-IS"/>
              <a:t>Hvert erum við að fara?</a:t>
            </a:r>
            <a:endParaRPr lang="en-US">
              <a:ea typeface="Calibri"/>
              <a:cs typeface="Calibri"/>
            </a:endParaRPr>
          </a:p>
          <a:p>
            <a:r>
              <a:rPr lang="is-IS">
                <a:ea typeface="Calibri"/>
                <a:cs typeface="Calibri"/>
              </a:rPr>
              <a:t>Hvaða leið ætlum við að velja?</a:t>
            </a:r>
          </a:p>
          <a:p>
            <a:endParaRPr lang="is-IS">
              <a:ea typeface="Calibri"/>
              <a:cs typeface="Calibri"/>
            </a:endParaRPr>
          </a:p>
          <a:p>
            <a:r>
              <a:rPr lang="is-IS">
                <a:ea typeface="Calibri"/>
                <a:cs typeface="Calibri"/>
              </a:rPr>
              <a:t>Að komast á toppinn er  ekki eins fyrir A og B.  </a:t>
            </a:r>
          </a:p>
        </p:txBody>
      </p:sp>
      <p:pic>
        <p:nvPicPr>
          <p:cNvPr id="4" name="Picture 3">
            <a:extLst>
              <a:ext uri="{FF2B5EF4-FFF2-40B4-BE49-F238E27FC236}">
                <a16:creationId xmlns:a16="http://schemas.microsoft.com/office/drawing/2014/main" id="{CC1EC3C9-A5DD-046C-8696-94659CDD8A6F}"/>
              </a:ext>
            </a:extLst>
          </p:cNvPr>
          <p:cNvPicPr>
            <a:picLocks noChangeAspect="1"/>
          </p:cNvPicPr>
          <p:nvPr/>
        </p:nvPicPr>
        <p:blipFill rotWithShape="1">
          <a:blip r:embed="rId2"/>
          <a:srcRect l="1560" r="1" b="1"/>
          <a:stretch/>
        </p:blipFill>
        <p:spPr>
          <a:xfrm>
            <a:off x="5191128" y="1847129"/>
            <a:ext cx="6162670" cy="4272677"/>
          </a:xfrm>
          <a:prstGeom prst="rect">
            <a:avLst/>
          </a:prstGeom>
        </p:spPr>
      </p:pic>
      <mc:AlternateContent xmlns:mc="http://schemas.openxmlformats.org/markup-compatibility/2006" xmlns:p14="http://schemas.microsoft.com/office/powerpoint/2010/main">
        <mc:Choice Requires="p14">
          <p:contentPart p14:bwMode="auto" r:id="rId3">
            <p14:nvContentPartPr>
              <p14:cNvPr id="5" name="Ink 4">
                <a:extLst>
                  <a:ext uri="{FF2B5EF4-FFF2-40B4-BE49-F238E27FC236}">
                    <a16:creationId xmlns:a16="http://schemas.microsoft.com/office/drawing/2014/main" id="{D85655EE-EC22-C389-6A9C-0C4703601DEE}"/>
                  </a:ext>
                </a:extLst>
              </p14:cNvPr>
              <p14:cNvContentPartPr/>
              <p14:nvPr/>
            </p14:nvContentPartPr>
            <p14:xfrm>
              <a:off x="10384691" y="3194538"/>
              <a:ext cx="9769" cy="9769"/>
            </p14:xfrm>
          </p:contentPart>
        </mc:Choice>
        <mc:Fallback xmlns="">
          <p:pic>
            <p:nvPicPr>
              <p:cNvPr id="5" name="Ink 4">
                <a:extLst>
                  <a:ext uri="{FF2B5EF4-FFF2-40B4-BE49-F238E27FC236}">
                    <a16:creationId xmlns:a16="http://schemas.microsoft.com/office/drawing/2014/main" id="{D85655EE-EC22-C389-6A9C-0C4703601DEE}"/>
                  </a:ext>
                </a:extLst>
              </p:cNvPr>
              <p:cNvPicPr/>
              <p:nvPr/>
            </p:nvPicPr>
            <p:blipFill>
              <a:blip r:embed="rId4"/>
              <a:stretch>
                <a:fillRect/>
              </a:stretch>
            </p:blipFill>
            <p:spPr>
              <a:xfrm>
                <a:off x="9896241" y="2706088"/>
                <a:ext cx="976900" cy="9769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6" name="Ink 5">
                <a:extLst>
                  <a:ext uri="{FF2B5EF4-FFF2-40B4-BE49-F238E27FC236}">
                    <a16:creationId xmlns:a16="http://schemas.microsoft.com/office/drawing/2014/main" id="{3F155B12-4C1F-A126-BBB2-729270A3259E}"/>
                  </a:ext>
                </a:extLst>
              </p14:cNvPr>
              <p14:cNvContentPartPr/>
              <p14:nvPr/>
            </p14:nvContentPartPr>
            <p14:xfrm>
              <a:off x="10300971" y="3175000"/>
              <a:ext cx="93489" cy="198478"/>
            </p14:xfrm>
          </p:contentPart>
        </mc:Choice>
        <mc:Fallback xmlns="">
          <p:pic>
            <p:nvPicPr>
              <p:cNvPr id="6" name="Ink 5">
                <a:extLst>
                  <a:ext uri="{FF2B5EF4-FFF2-40B4-BE49-F238E27FC236}">
                    <a16:creationId xmlns:a16="http://schemas.microsoft.com/office/drawing/2014/main" id="{3F155B12-4C1F-A126-BBB2-729270A3259E}"/>
                  </a:ext>
                </a:extLst>
              </p:cNvPr>
              <p:cNvPicPr/>
              <p:nvPr/>
            </p:nvPicPr>
            <p:blipFill>
              <a:blip r:embed="rId6"/>
              <a:stretch>
                <a:fillRect/>
              </a:stretch>
            </p:blipFill>
            <p:spPr>
              <a:xfrm>
                <a:off x="10283061" y="3157022"/>
                <a:ext cx="128950" cy="234075"/>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7" name="Ink 6">
                <a:extLst>
                  <a:ext uri="{FF2B5EF4-FFF2-40B4-BE49-F238E27FC236}">
                    <a16:creationId xmlns:a16="http://schemas.microsoft.com/office/drawing/2014/main" id="{D4718C38-6F67-A815-0A5D-DB472D27FF7E}"/>
                  </a:ext>
                </a:extLst>
              </p14:cNvPr>
              <p14:cNvContentPartPr/>
              <p14:nvPr/>
            </p14:nvContentPartPr>
            <p14:xfrm>
              <a:off x="10286999" y="3175000"/>
              <a:ext cx="132747" cy="184578"/>
            </p14:xfrm>
          </p:contentPart>
        </mc:Choice>
        <mc:Fallback xmlns="">
          <p:pic>
            <p:nvPicPr>
              <p:cNvPr id="7" name="Ink 6">
                <a:extLst>
                  <a:ext uri="{FF2B5EF4-FFF2-40B4-BE49-F238E27FC236}">
                    <a16:creationId xmlns:a16="http://schemas.microsoft.com/office/drawing/2014/main" id="{D4718C38-6F67-A815-0A5D-DB472D27FF7E}"/>
                  </a:ext>
                </a:extLst>
              </p:cNvPr>
              <p:cNvPicPr/>
              <p:nvPr/>
            </p:nvPicPr>
            <p:blipFill>
              <a:blip r:embed="rId8"/>
              <a:stretch>
                <a:fillRect/>
              </a:stretch>
            </p:blipFill>
            <p:spPr>
              <a:xfrm>
                <a:off x="10269060" y="3157045"/>
                <a:ext cx="168266" cy="220129"/>
              </a:xfrm>
              <a:prstGeom prst="rect">
                <a:avLst/>
              </a:prstGeom>
            </p:spPr>
          </p:pic>
        </mc:Fallback>
      </mc:AlternateContent>
      <p:sp>
        <p:nvSpPr>
          <p:cNvPr id="8" name="TextBox 7">
            <a:extLst>
              <a:ext uri="{FF2B5EF4-FFF2-40B4-BE49-F238E27FC236}">
                <a16:creationId xmlns:a16="http://schemas.microsoft.com/office/drawing/2014/main" id="{C874E7A5-5B65-AE94-C8C3-B587B573E298}"/>
              </a:ext>
            </a:extLst>
          </p:cNvPr>
          <p:cNvSpPr txBox="1"/>
          <p:nvPr/>
        </p:nvSpPr>
        <p:spPr>
          <a:xfrm>
            <a:off x="5382846" y="4601307"/>
            <a:ext cx="20515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a:solidFill>
                  <a:srgbClr val="FF0000"/>
                </a:solidFill>
                <a:ea typeface="Calibri"/>
                <a:cs typeface="Calibri"/>
              </a:rPr>
              <a:t>A</a:t>
            </a:r>
          </a:p>
        </p:txBody>
      </p:sp>
      <p:sp>
        <p:nvSpPr>
          <p:cNvPr id="12" name="TextBox 11">
            <a:extLst>
              <a:ext uri="{FF2B5EF4-FFF2-40B4-BE49-F238E27FC236}">
                <a16:creationId xmlns:a16="http://schemas.microsoft.com/office/drawing/2014/main" id="{F9913BA6-8D92-5FEC-B06E-67A90DF7F4D2}"/>
              </a:ext>
            </a:extLst>
          </p:cNvPr>
          <p:cNvSpPr txBox="1"/>
          <p:nvPr/>
        </p:nvSpPr>
        <p:spPr>
          <a:xfrm>
            <a:off x="10853615" y="4571999"/>
            <a:ext cx="20515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a:solidFill>
                  <a:srgbClr val="FF0000"/>
                </a:solidFill>
                <a:ea typeface="Calibri"/>
                <a:cs typeface="Calibri"/>
              </a:rPr>
              <a:t>B</a:t>
            </a:r>
          </a:p>
        </p:txBody>
      </p:sp>
    </p:spTree>
    <p:extLst>
      <p:ext uri="{BB962C8B-B14F-4D97-AF65-F5344CB8AC3E}">
        <p14:creationId xmlns:p14="http://schemas.microsoft.com/office/powerpoint/2010/main" val="301630800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Staðgengill efnis 7">
            <a:extLst>
              <a:ext uri="{FF2B5EF4-FFF2-40B4-BE49-F238E27FC236}">
                <a16:creationId xmlns:a16="http://schemas.microsoft.com/office/drawing/2014/main" id="{CB52B9F2-B597-A565-13B7-9765324B9F49}"/>
              </a:ext>
            </a:extLst>
          </p:cNvPr>
          <p:cNvPicPr>
            <a:picLocks noGrp="1" noChangeAspect="1"/>
          </p:cNvPicPr>
          <p:nvPr>
            <p:ph sz="half" idx="1"/>
          </p:nvPr>
        </p:nvPicPr>
        <p:blipFill>
          <a:blip r:embed="rId2"/>
          <a:stretch>
            <a:fillRect/>
          </a:stretch>
        </p:blipFill>
        <p:spPr>
          <a:xfrm>
            <a:off x="4097338" y="960438"/>
            <a:ext cx="3433763" cy="4930775"/>
          </a:xfrm>
        </p:spPr>
      </p:pic>
      <p:sp>
        <p:nvSpPr>
          <p:cNvPr id="2" name="Titill 1"/>
          <p:cNvSpPr>
            <a:spLocks noGrp="1"/>
          </p:cNvSpPr>
          <p:nvPr>
            <p:ph type="title"/>
          </p:nvPr>
        </p:nvSpPr>
        <p:spPr>
          <a:xfrm>
            <a:off x="640080" y="2074363"/>
            <a:ext cx="2752354" cy="2709275"/>
          </a:xfrm>
          <a:prstGeom prst="ellipse">
            <a:avLst/>
          </a:prstGeom>
          <a:solidFill>
            <a:srgbClr val="92D050"/>
          </a:solidFill>
          <a:ln w="174625" cmpd="thinThick">
            <a:solidFill>
              <a:srgbClr val="262626"/>
            </a:solidFill>
          </a:ln>
        </p:spPr>
        <p:txBody>
          <a:bodyPr vert="horz" lIns="91440" tIns="45720" rIns="91440" bIns="45720" rtlCol="0" anchor="ctr">
            <a:normAutofit/>
          </a:bodyPr>
          <a:lstStyle/>
          <a:p>
            <a:pPr algn="ctr"/>
            <a:r>
              <a:rPr lang="is-IS" sz="2600" kern="1200">
                <a:solidFill>
                  <a:srgbClr val="FFFFFF"/>
                </a:solidFill>
                <a:latin typeface="+mj-lt"/>
                <a:ea typeface="+mj-ea"/>
                <a:cs typeface="+mj-cs"/>
              </a:rPr>
              <a:t>Hvað er árangur og hvernig næst hann?</a:t>
            </a:r>
          </a:p>
        </p:txBody>
      </p:sp>
      <p:pic>
        <p:nvPicPr>
          <p:cNvPr id="18" name="Staðgengill efnis 17">
            <a:extLst>
              <a:ext uri="{FF2B5EF4-FFF2-40B4-BE49-F238E27FC236}">
                <a16:creationId xmlns:a16="http://schemas.microsoft.com/office/drawing/2014/main" id="{AE5DB0D4-C3EE-DEC0-5F7B-F3E9CC99F577}"/>
              </a:ext>
            </a:extLst>
          </p:cNvPr>
          <p:cNvPicPr>
            <a:picLocks noGrp="1" noChangeAspect="1"/>
          </p:cNvPicPr>
          <p:nvPr>
            <p:ph sz="half" idx="2"/>
          </p:nvPr>
        </p:nvPicPr>
        <p:blipFill>
          <a:blip r:embed="rId3"/>
          <a:stretch>
            <a:fillRect/>
          </a:stretch>
        </p:blipFill>
        <p:spPr>
          <a:xfrm>
            <a:off x="8117004" y="1050616"/>
            <a:ext cx="3290031" cy="4930775"/>
          </a:xfrm>
        </p:spPr>
      </p:pic>
    </p:spTree>
    <p:extLst>
      <p:ext uri="{BB962C8B-B14F-4D97-AF65-F5344CB8AC3E}">
        <p14:creationId xmlns:p14="http://schemas.microsoft.com/office/powerpoint/2010/main" val="776884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taðgengill efnis 1">
            <a:extLst>
              <a:ext uri="{FF2B5EF4-FFF2-40B4-BE49-F238E27FC236}">
                <a16:creationId xmlns:a16="http://schemas.microsoft.com/office/drawing/2014/main" id="{66FB9932-7930-420B-6FD0-B2942C1EF31D}"/>
              </a:ext>
            </a:extLst>
          </p:cNvPr>
          <p:cNvPicPr>
            <a:picLocks noGrp="1" noChangeAspect="1"/>
          </p:cNvPicPr>
          <p:nvPr>
            <p:ph idx="4294967295"/>
          </p:nvPr>
        </p:nvPicPr>
        <p:blipFill rotWithShape="1">
          <a:blip r:embed="rId2"/>
          <a:srcRect t="41980" b="15858"/>
          <a:stretch/>
        </p:blipFill>
        <p:spPr>
          <a:xfrm>
            <a:off x="0" y="0"/>
            <a:ext cx="12202325" cy="6858000"/>
          </a:xfrm>
          <a:prstGeom prst="rect">
            <a:avLst/>
          </a:prstGeom>
        </p:spPr>
      </p:pic>
      <p:sp>
        <p:nvSpPr>
          <p:cNvPr id="3" name="Textarammi 2">
            <a:extLst>
              <a:ext uri="{FF2B5EF4-FFF2-40B4-BE49-F238E27FC236}">
                <a16:creationId xmlns:a16="http://schemas.microsoft.com/office/drawing/2014/main" id="{A85416AA-B7B5-D150-16A3-C4B38576A259}"/>
              </a:ext>
            </a:extLst>
          </p:cNvPr>
          <p:cNvSpPr txBox="1"/>
          <p:nvPr/>
        </p:nvSpPr>
        <p:spPr>
          <a:xfrm>
            <a:off x="1286539" y="2890391"/>
            <a:ext cx="9930809" cy="1077218"/>
          </a:xfrm>
          <a:prstGeom prst="rect">
            <a:avLst/>
          </a:prstGeom>
          <a:solidFill>
            <a:schemeClr val="bg1">
              <a:lumMod val="85000"/>
            </a:schemeClr>
          </a:solidFill>
        </p:spPr>
        <p:txBody>
          <a:bodyPr wrap="square" rtlCol="0">
            <a:spAutoFit/>
          </a:bodyPr>
          <a:lstStyle/>
          <a:p>
            <a:pPr algn="ctr"/>
            <a:r>
              <a:rPr lang="is-IS" sz="3200">
                <a:solidFill>
                  <a:srgbClr val="0070C0"/>
                </a:solidFill>
              </a:rPr>
              <a:t>Nafnið mitt- </a:t>
            </a:r>
          </a:p>
          <a:p>
            <a:pPr algn="ctr"/>
            <a:r>
              <a:rPr lang="is-IS" sz="3200">
                <a:solidFill>
                  <a:srgbClr val="0070C0"/>
                </a:solidFill>
              </a:rPr>
              <a:t>Af hverju heiti ég það sem ég heiti?</a:t>
            </a:r>
          </a:p>
        </p:txBody>
      </p:sp>
    </p:spTree>
    <p:extLst>
      <p:ext uri="{BB962C8B-B14F-4D97-AF65-F5344CB8AC3E}">
        <p14:creationId xmlns:p14="http://schemas.microsoft.com/office/powerpoint/2010/main" val="313252972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Hands being raised up">
            <a:extLst>
              <a:ext uri="{FF2B5EF4-FFF2-40B4-BE49-F238E27FC236}">
                <a16:creationId xmlns:a16="http://schemas.microsoft.com/office/drawing/2014/main" id="{B6AC37A1-B508-0B55-D2A9-91111ED37BB5}"/>
              </a:ext>
            </a:extLst>
          </p:cNvPr>
          <p:cNvPicPr>
            <a:picLocks noGrp="1" noChangeAspect="1"/>
          </p:cNvPicPr>
          <p:nvPr>
            <p:ph idx="1"/>
          </p:nvPr>
        </p:nvPicPr>
        <p:blipFill>
          <a:blip r:embed="rId2"/>
          <a:stretch>
            <a:fillRect/>
          </a:stretch>
        </p:blipFill>
        <p:spPr>
          <a:xfrm>
            <a:off x="2241985" y="1654256"/>
            <a:ext cx="7521337" cy="5019675"/>
          </a:xfrm>
        </p:spPr>
      </p:pic>
      <p:sp>
        <p:nvSpPr>
          <p:cNvPr id="2" name="Title 1">
            <a:extLst>
              <a:ext uri="{FF2B5EF4-FFF2-40B4-BE49-F238E27FC236}">
                <a16:creationId xmlns:a16="http://schemas.microsoft.com/office/drawing/2014/main" id="{FCEBD3CE-A91E-DF8F-6A38-C7140599D24C}"/>
              </a:ext>
            </a:extLst>
          </p:cNvPr>
          <p:cNvSpPr>
            <a:spLocks noGrp="1"/>
          </p:cNvSpPr>
          <p:nvPr>
            <p:ph type="title"/>
          </p:nvPr>
        </p:nvSpPr>
        <p:spPr>
          <a:xfrm>
            <a:off x="1237414" y="372863"/>
            <a:ext cx="10392334" cy="1474988"/>
          </a:xfrm>
        </p:spPr>
        <p:txBody>
          <a:bodyPr vert="horz" lIns="91440" tIns="45720" rIns="91440" bIns="45720" rtlCol="0" anchor="ctr">
            <a:noAutofit/>
          </a:bodyPr>
          <a:lstStyle/>
          <a:p>
            <a:r>
              <a:rPr lang="is-IS" sz="3200">
                <a:latin typeface="Arial"/>
                <a:cs typeface="Calibri"/>
              </a:rPr>
              <a:t>Nemendur </a:t>
            </a:r>
            <a:r>
              <a:rPr lang="is-IS" sz="3200" u="sng">
                <a:latin typeface="Arial"/>
                <a:cs typeface="Calibri"/>
              </a:rPr>
              <a:t>eiga rétt á því </a:t>
            </a:r>
            <a:r>
              <a:rPr lang="is-IS" sz="3200">
                <a:latin typeface="Arial"/>
                <a:cs typeface="Calibri"/>
              </a:rPr>
              <a:t>að koma sjónarmiðum sínum á framfæri og taka á tillit til þeirra</a:t>
            </a:r>
            <a:endParaRPr lang="en-US" sz="3200">
              <a:latin typeface="Arial"/>
            </a:endParaRPr>
          </a:p>
        </p:txBody>
      </p:sp>
    </p:spTree>
    <p:extLst>
      <p:ext uri="{BB962C8B-B14F-4D97-AF65-F5344CB8AC3E}">
        <p14:creationId xmlns:p14="http://schemas.microsoft.com/office/powerpoint/2010/main" val="530404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ill 1"/>
          <p:cNvSpPr>
            <a:spLocks noGrp="1"/>
          </p:cNvSpPr>
          <p:nvPr>
            <p:ph type="title"/>
          </p:nvPr>
        </p:nvSpPr>
        <p:spPr>
          <a:xfrm>
            <a:off x="974342" y="647463"/>
            <a:ext cx="7426036" cy="1325563"/>
          </a:xfrm>
        </p:spPr>
        <p:txBody>
          <a:bodyPr>
            <a:noAutofit/>
          </a:bodyPr>
          <a:lstStyle/>
          <a:p>
            <a:r>
              <a:rPr lang="is-IS" sz="3200"/>
              <a:t>Samkomulag um samskipti sem hjálpar okkur að vinna saman í að skapa hugmyndir</a:t>
            </a:r>
          </a:p>
        </p:txBody>
      </p:sp>
      <p:sp>
        <p:nvSpPr>
          <p:cNvPr id="3" name="Staðgengill efnis 2"/>
          <p:cNvSpPr>
            <a:spLocks noGrp="1"/>
          </p:cNvSpPr>
          <p:nvPr>
            <p:ph idx="1"/>
          </p:nvPr>
        </p:nvSpPr>
        <p:spPr>
          <a:xfrm>
            <a:off x="838200" y="2305916"/>
            <a:ext cx="6754091" cy="4351338"/>
          </a:xfrm>
        </p:spPr>
        <p:txBody>
          <a:bodyPr>
            <a:normAutofit fontScale="92500"/>
          </a:bodyPr>
          <a:lstStyle/>
          <a:p>
            <a:r>
              <a:rPr lang="is-IS"/>
              <a:t>Sýnum framkomu sem byggir upp traust</a:t>
            </a:r>
          </a:p>
          <a:p>
            <a:r>
              <a:rPr lang="is-IS"/>
              <a:t>Verum við sjálf</a:t>
            </a:r>
          </a:p>
          <a:p>
            <a:r>
              <a:rPr lang="is-IS"/>
              <a:t>Verum forvitin </a:t>
            </a:r>
          </a:p>
          <a:p>
            <a:r>
              <a:rPr lang="is-IS"/>
              <a:t>Sýnum virðingu og vörumst dómhörku</a:t>
            </a:r>
          </a:p>
          <a:p>
            <a:r>
              <a:rPr lang="is-IS"/>
              <a:t>Viðurkennum og þökkum</a:t>
            </a:r>
          </a:p>
          <a:p>
            <a:r>
              <a:rPr lang="is-IS"/>
              <a:t>Æfum okkur í að vera opin fyrir viðbrögðum og athugasemdum</a:t>
            </a:r>
          </a:p>
          <a:p>
            <a:r>
              <a:rPr lang="is-IS"/>
              <a:t>Látum ekki áskoranir eða hindranir stoppa okkur</a:t>
            </a:r>
          </a:p>
          <a:p>
            <a:r>
              <a:rPr lang="is-IS"/>
              <a:t>Skemmtum okkur</a:t>
            </a:r>
            <a:br>
              <a:rPr lang="is-IS"/>
            </a:br>
            <a:br>
              <a:rPr lang="is-IS"/>
            </a:br>
            <a:endParaRPr lang="is-IS"/>
          </a:p>
        </p:txBody>
      </p:sp>
      <p:pic>
        <p:nvPicPr>
          <p:cNvPr id="6" name="Mynd 5">
            <a:extLst>
              <a:ext uri="{FF2B5EF4-FFF2-40B4-BE49-F238E27FC236}">
                <a16:creationId xmlns:a16="http://schemas.microsoft.com/office/drawing/2014/main" id="{218A5712-44E1-C94D-77DE-56129222A0F1}"/>
              </a:ext>
            </a:extLst>
          </p:cNvPr>
          <p:cNvPicPr>
            <a:picLocks noChangeAspect="1"/>
          </p:cNvPicPr>
          <p:nvPr/>
        </p:nvPicPr>
        <p:blipFill>
          <a:blip r:embed="rId2"/>
          <a:stretch>
            <a:fillRect/>
          </a:stretch>
        </p:blipFill>
        <p:spPr>
          <a:xfrm>
            <a:off x="7727563" y="511728"/>
            <a:ext cx="4244104" cy="6026629"/>
          </a:xfrm>
          <a:prstGeom prst="rect">
            <a:avLst/>
          </a:prstGeom>
        </p:spPr>
      </p:pic>
    </p:spTree>
    <p:extLst>
      <p:ext uri="{BB962C8B-B14F-4D97-AF65-F5344CB8AC3E}">
        <p14:creationId xmlns:p14="http://schemas.microsoft.com/office/powerpoint/2010/main" val="353686124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894782-F7F6-C90E-5EC8-145FE709EDC2}"/>
              </a:ext>
            </a:extLst>
          </p:cNvPr>
          <p:cNvSpPr>
            <a:spLocks noGrp="1"/>
          </p:cNvSpPr>
          <p:nvPr>
            <p:ph type="title"/>
          </p:nvPr>
        </p:nvSpPr>
        <p:spPr/>
        <p:txBody>
          <a:bodyPr/>
          <a:lstStyle/>
          <a:p>
            <a:r>
              <a:rPr lang="is-IS">
                <a:latin typeface="Arial"/>
                <a:cs typeface="Calibri"/>
              </a:rPr>
              <a:t>Nemendur </a:t>
            </a:r>
            <a:r>
              <a:rPr lang="is-IS" u="sng">
                <a:latin typeface="Arial"/>
                <a:cs typeface="Calibri"/>
              </a:rPr>
              <a:t>verða að eiga val </a:t>
            </a:r>
            <a:r>
              <a:rPr lang="is-IS">
                <a:latin typeface="Arial"/>
                <a:cs typeface="Calibri"/>
              </a:rPr>
              <a:t>í námi sínu</a:t>
            </a:r>
            <a:endParaRPr lang="en-US">
              <a:latin typeface="Arial"/>
            </a:endParaRPr>
          </a:p>
        </p:txBody>
      </p:sp>
      <p:pic>
        <p:nvPicPr>
          <p:cNvPr id="8" name="Content Placeholder 7" descr="Pre-adolescent girl assembling robotics in classroom">
            <a:extLst>
              <a:ext uri="{FF2B5EF4-FFF2-40B4-BE49-F238E27FC236}">
                <a16:creationId xmlns:a16="http://schemas.microsoft.com/office/drawing/2014/main" id="{3DF86688-7955-AB60-982E-FFE3EAA135DA}"/>
              </a:ext>
            </a:extLst>
          </p:cNvPr>
          <p:cNvPicPr>
            <a:picLocks noGrp="1" noChangeAspect="1"/>
          </p:cNvPicPr>
          <p:nvPr>
            <p:ph idx="1"/>
          </p:nvPr>
        </p:nvPicPr>
        <p:blipFill>
          <a:blip r:embed="rId2"/>
          <a:stretch>
            <a:fillRect/>
          </a:stretch>
        </p:blipFill>
        <p:spPr>
          <a:xfrm>
            <a:off x="2474787" y="1470025"/>
            <a:ext cx="7531351" cy="5019675"/>
          </a:xfrm>
        </p:spPr>
      </p:pic>
    </p:spTree>
    <p:extLst>
      <p:ext uri="{BB962C8B-B14F-4D97-AF65-F5344CB8AC3E}">
        <p14:creationId xmlns:p14="http://schemas.microsoft.com/office/powerpoint/2010/main" val="125392202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208687-FBE0-DB4A-B46D-40A8276FFDA0}"/>
              </a:ext>
            </a:extLst>
          </p:cNvPr>
          <p:cNvSpPr>
            <a:spLocks noGrp="1"/>
          </p:cNvSpPr>
          <p:nvPr>
            <p:ph type="title"/>
          </p:nvPr>
        </p:nvSpPr>
        <p:spPr/>
        <p:txBody>
          <a:bodyPr vert="horz" lIns="91440" tIns="45720" rIns="91440" bIns="45720" rtlCol="0" anchor="ctr">
            <a:noAutofit/>
          </a:bodyPr>
          <a:lstStyle/>
          <a:p>
            <a:r>
              <a:rPr lang="is-IS">
                <a:latin typeface="Arial"/>
                <a:cs typeface="Arial"/>
              </a:rPr>
              <a:t>Unglingar velja námsgreinar og námssvið í allt að </a:t>
            </a:r>
            <a:r>
              <a:rPr lang="is-IS" u="sng">
                <a:latin typeface="Arial"/>
                <a:cs typeface="Arial"/>
              </a:rPr>
              <a:t>fimmtung námstímans</a:t>
            </a:r>
            <a:endParaRPr lang="en-US">
              <a:latin typeface="Arial"/>
              <a:cs typeface="Arial"/>
            </a:endParaRPr>
          </a:p>
        </p:txBody>
      </p:sp>
      <p:pic>
        <p:nvPicPr>
          <p:cNvPr id="4" name="Content Placeholder 3" descr="Row of colorful waiting chairs">
            <a:extLst>
              <a:ext uri="{FF2B5EF4-FFF2-40B4-BE49-F238E27FC236}">
                <a16:creationId xmlns:a16="http://schemas.microsoft.com/office/drawing/2014/main" id="{CD0A4D14-7F83-9BFE-032C-3A643F248A2D}"/>
              </a:ext>
            </a:extLst>
          </p:cNvPr>
          <p:cNvPicPr>
            <a:picLocks noGrp="1" noChangeAspect="1"/>
          </p:cNvPicPr>
          <p:nvPr>
            <p:ph idx="1"/>
          </p:nvPr>
        </p:nvPicPr>
        <p:blipFill>
          <a:blip r:embed="rId2"/>
          <a:stretch>
            <a:fillRect/>
          </a:stretch>
        </p:blipFill>
        <p:spPr>
          <a:xfrm>
            <a:off x="1588029" y="1439946"/>
            <a:ext cx="8923866" cy="5019675"/>
          </a:xfrm>
        </p:spPr>
      </p:pic>
    </p:spTree>
    <p:extLst>
      <p:ext uri="{BB962C8B-B14F-4D97-AF65-F5344CB8AC3E}">
        <p14:creationId xmlns:p14="http://schemas.microsoft.com/office/powerpoint/2010/main" val="3710990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AE0739-31BB-C743-EF45-FA9CB2D24231}"/>
              </a:ext>
            </a:extLst>
          </p:cNvPr>
          <p:cNvSpPr>
            <a:spLocks noGrp="1"/>
          </p:cNvSpPr>
          <p:nvPr>
            <p:ph type="title"/>
          </p:nvPr>
        </p:nvSpPr>
        <p:spPr>
          <a:xfrm>
            <a:off x="1127124" y="365125"/>
            <a:ext cx="10226675" cy="1532856"/>
          </a:xfrm>
        </p:spPr>
        <p:txBody>
          <a:bodyPr vert="horz" lIns="91440" tIns="45720" rIns="91440" bIns="45720" rtlCol="0" anchor="ctr">
            <a:noAutofit/>
          </a:bodyPr>
          <a:lstStyle/>
          <a:p>
            <a:r>
              <a:rPr lang="is-IS" sz="3200">
                <a:latin typeface="Arial"/>
                <a:cs typeface="Calibri"/>
              </a:rPr>
              <a:t>Heimilt er að meta skipulagt </a:t>
            </a:r>
            <a:r>
              <a:rPr lang="is-IS" sz="3200" u="sng">
                <a:latin typeface="Arial"/>
                <a:cs typeface="Calibri"/>
              </a:rPr>
              <a:t>nám sem stundað er utan grunnskóla, atvinnu, félags- og íþróttalíf</a:t>
            </a:r>
            <a:endParaRPr lang="en-US" sz="3200">
              <a:latin typeface="Arial"/>
            </a:endParaRPr>
          </a:p>
        </p:txBody>
      </p:sp>
      <p:pic>
        <p:nvPicPr>
          <p:cNvPr id="9" name="Content Placeholder 8" descr="Young person playing trombone, looking downwards at sheet of paper">
            <a:extLst>
              <a:ext uri="{FF2B5EF4-FFF2-40B4-BE49-F238E27FC236}">
                <a16:creationId xmlns:a16="http://schemas.microsoft.com/office/drawing/2014/main" id="{6C35324F-3FBF-77EA-F865-4C5761A80595}"/>
              </a:ext>
            </a:extLst>
          </p:cNvPr>
          <p:cNvPicPr>
            <a:picLocks noGrp="1" noChangeAspect="1"/>
          </p:cNvPicPr>
          <p:nvPr>
            <p:ph idx="1"/>
          </p:nvPr>
        </p:nvPicPr>
        <p:blipFill>
          <a:blip r:embed="rId2"/>
          <a:stretch>
            <a:fillRect/>
          </a:stretch>
        </p:blipFill>
        <p:spPr>
          <a:xfrm>
            <a:off x="2102338" y="1897981"/>
            <a:ext cx="7822897" cy="4789070"/>
          </a:xfrm>
        </p:spPr>
      </p:pic>
    </p:spTree>
    <p:extLst>
      <p:ext uri="{BB962C8B-B14F-4D97-AF65-F5344CB8AC3E}">
        <p14:creationId xmlns:p14="http://schemas.microsoft.com/office/powerpoint/2010/main" val="424491253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ill 1">
            <a:extLst>
              <a:ext uri="{FF2B5EF4-FFF2-40B4-BE49-F238E27FC236}">
                <a16:creationId xmlns:a16="http://schemas.microsoft.com/office/drawing/2014/main" id="{94E41D84-34EB-B12D-C67E-9B937E5779F8}"/>
              </a:ext>
            </a:extLst>
          </p:cNvPr>
          <p:cNvSpPr>
            <a:spLocks noGrp="1"/>
          </p:cNvSpPr>
          <p:nvPr>
            <p:ph type="title"/>
          </p:nvPr>
        </p:nvSpPr>
        <p:spPr>
          <a:xfrm>
            <a:off x="1127124" y="365125"/>
            <a:ext cx="10226675" cy="720725"/>
          </a:xfrm>
        </p:spPr>
        <p:txBody>
          <a:bodyPr anchor="ctr">
            <a:normAutofit/>
          </a:bodyPr>
          <a:lstStyle/>
          <a:p>
            <a:r>
              <a:rPr lang="is-IS"/>
              <a:t>Hugmyndir að valnámskeiðum í skóla</a:t>
            </a:r>
          </a:p>
        </p:txBody>
      </p:sp>
      <p:sp>
        <p:nvSpPr>
          <p:cNvPr id="3" name="Staðgengill efnis 2">
            <a:extLst>
              <a:ext uri="{FF2B5EF4-FFF2-40B4-BE49-F238E27FC236}">
                <a16:creationId xmlns:a16="http://schemas.microsoft.com/office/drawing/2014/main" id="{2B844465-CB9D-47ED-47CD-99E2CBAC2E49}"/>
              </a:ext>
            </a:extLst>
          </p:cNvPr>
          <p:cNvSpPr>
            <a:spLocks noGrp="1"/>
          </p:cNvSpPr>
          <p:nvPr>
            <p:ph idx="1"/>
          </p:nvPr>
        </p:nvSpPr>
        <p:spPr>
          <a:xfrm>
            <a:off x="1127124" y="1469598"/>
            <a:ext cx="10226676" cy="5020102"/>
          </a:xfrm>
        </p:spPr>
        <p:txBody>
          <a:bodyPr>
            <a:normAutofit/>
          </a:bodyPr>
          <a:lstStyle/>
          <a:p>
            <a:pPr marL="0" indent="0">
              <a:buNone/>
            </a:pPr>
            <a:r>
              <a:rPr lang="is-IS" altLang="is-IS"/>
              <a:t>Boltagreinar, Félagsmálaval, Námstækni, Þýska II, Dans, Leirmótun, Snöggt, hollt og gott, </a:t>
            </a:r>
            <a:r>
              <a:rPr lang="is-IS" altLang="is-IS" err="1"/>
              <a:t>Graffiti</a:t>
            </a:r>
            <a:r>
              <a:rPr lang="is-IS" altLang="is-IS"/>
              <a:t>, Kajak, Ljósmyndun og myndvinnsla, Tónlist og myndbönd, Fatasaumur, Heimsins bestu brauð, Bílprófið, akstur og umferð, Þríþraut, Tennis, badminton og borðtennis, Líkamsmótun og </a:t>
            </a:r>
            <a:r>
              <a:rPr lang="is-IS" altLang="is-IS" err="1"/>
              <a:t>jumpfit</a:t>
            </a:r>
            <a:r>
              <a:rPr lang="is-IS" altLang="is-IS"/>
              <a:t>, Kynfræðsla, Spænska, Teikning, Tálgun, Ítölsk matargerð, Markaðsstofan, Kvikmyndir, Söngur, Stíll, DJ og ljós, Hönnun og smíði, Leikir með litla bolta, Skólahreysti, Franska, leiklist, Prjón og kvikmyndir, Stuttmyndagerð, Bakstur, Hetjur og skúrkar, Snyrting og framkoma, Veislan, Skartgripagerð, Líkamsrækt í tækjasal, Leikir án bolta, Amerískar kvikmyndir, Sjálfsvarnaríþróttir, Enska í bókmenntun og kvikmyndum, Útieldun, Skyndihjálp, Kemur sprenging, Að vefa úr sælgætisbréfum, Nýsköpun, Búa til krem, Rokksagan, Mexíkósk matargerð, Raftækni, Útivist</a:t>
            </a:r>
          </a:p>
          <a:p>
            <a:endParaRPr lang="is-IS"/>
          </a:p>
        </p:txBody>
      </p:sp>
    </p:spTree>
    <p:extLst>
      <p:ext uri="{BB962C8B-B14F-4D97-AF65-F5344CB8AC3E}">
        <p14:creationId xmlns:p14="http://schemas.microsoft.com/office/powerpoint/2010/main" val="67840301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ill 1">
            <a:extLst>
              <a:ext uri="{FF2B5EF4-FFF2-40B4-BE49-F238E27FC236}">
                <a16:creationId xmlns:a16="http://schemas.microsoft.com/office/drawing/2014/main" id="{7685E38B-657C-C81D-8262-4265DCA6D46A}"/>
              </a:ext>
            </a:extLst>
          </p:cNvPr>
          <p:cNvSpPr>
            <a:spLocks noGrp="1"/>
          </p:cNvSpPr>
          <p:nvPr>
            <p:ph type="title"/>
          </p:nvPr>
        </p:nvSpPr>
        <p:spPr>
          <a:xfrm>
            <a:off x="1127124" y="365125"/>
            <a:ext cx="10226675" cy="720725"/>
          </a:xfrm>
        </p:spPr>
        <p:txBody>
          <a:bodyPr anchor="ctr">
            <a:normAutofit/>
          </a:bodyPr>
          <a:lstStyle/>
          <a:p>
            <a:r>
              <a:rPr lang="is-IS"/>
              <a:t>Hvernig?</a:t>
            </a:r>
          </a:p>
        </p:txBody>
      </p:sp>
      <p:sp>
        <p:nvSpPr>
          <p:cNvPr id="3" name="Staðgengill efnis 2">
            <a:extLst>
              <a:ext uri="{FF2B5EF4-FFF2-40B4-BE49-F238E27FC236}">
                <a16:creationId xmlns:a16="http://schemas.microsoft.com/office/drawing/2014/main" id="{9F46F960-ED79-D3E6-40A5-C993CBBC7E07}"/>
              </a:ext>
            </a:extLst>
          </p:cNvPr>
          <p:cNvSpPr>
            <a:spLocks noGrp="1"/>
          </p:cNvSpPr>
          <p:nvPr>
            <p:ph idx="1"/>
          </p:nvPr>
        </p:nvSpPr>
        <p:spPr>
          <a:xfrm>
            <a:off x="1127124" y="1469598"/>
            <a:ext cx="10226676" cy="5020102"/>
          </a:xfrm>
        </p:spPr>
        <p:txBody>
          <a:bodyPr>
            <a:normAutofit/>
          </a:bodyPr>
          <a:lstStyle/>
          <a:p>
            <a:pPr>
              <a:defRPr/>
            </a:pPr>
            <a:r>
              <a:rPr lang="is-IS"/>
              <a:t>Skólaárinu skipt í 4 tímabil. </a:t>
            </a:r>
          </a:p>
          <a:p>
            <a:pPr eaLnBrk="1" hangingPunct="1">
              <a:defRPr/>
            </a:pPr>
            <a:r>
              <a:rPr lang="is-IS"/>
              <a:t>Hvert námskeið er 90 mínútur á viku í 8 vikur (eitt tímabil) og nemandi fer á þrjú námskeið á tímabilinu.</a:t>
            </a:r>
          </a:p>
          <a:p>
            <a:pPr lvl="1">
              <a:defRPr/>
            </a:pPr>
            <a:r>
              <a:rPr lang="is-IS"/>
              <a:t>Hver nemandi fer því á 12 námskeið á skólaárinu.</a:t>
            </a:r>
          </a:p>
          <a:p>
            <a:pPr eaLnBrk="1" hangingPunct="1">
              <a:defRPr/>
            </a:pPr>
            <a:r>
              <a:rPr lang="is-IS"/>
              <a:t>Árgöngum er blandað saman á námskeiðum.  </a:t>
            </a:r>
          </a:p>
          <a:p>
            <a:pPr eaLnBrk="1" hangingPunct="1"/>
            <a:r>
              <a:rPr lang="is-IS" altLang="is-IS"/>
              <a:t>Kennarar og nemendur koma með hugmyndir að námskeiðum sem þeir vilja hafa.</a:t>
            </a:r>
          </a:p>
          <a:p>
            <a:pPr lvl="1"/>
            <a:r>
              <a:rPr lang="is-IS" altLang="is-IS"/>
              <a:t>Framkvæmt er forval meðal nemenda og þau námskeið sem fæstir velja eru tekin út.</a:t>
            </a:r>
          </a:p>
          <a:p>
            <a:pPr lvl="1"/>
            <a:r>
              <a:rPr lang="is-IS" altLang="is-IS"/>
              <a:t>Síðan hefst eiginlegt val.  10. bekkur hefur forgang.</a:t>
            </a:r>
          </a:p>
          <a:p>
            <a:pPr eaLnBrk="1" hangingPunct="1"/>
            <a:r>
              <a:rPr lang="is-IS" altLang="is-IS"/>
              <a:t>Námskeiðunum er skipt upp í 4 flokka: listir, heimilisfræði, íþróttir og ýmislegt.  Nemendur þurfa að velja námskeið úr öllum flokkum.</a:t>
            </a:r>
          </a:p>
          <a:p>
            <a:endParaRPr lang="is-IS"/>
          </a:p>
        </p:txBody>
      </p:sp>
    </p:spTree>
    <p:extLst>
      <p:ext uri="{BB962C8B-B14F-4D97-AF65-F5344CB8AC3E}">
        <p14:creationId xmlns:p14="http://schemas.microsoft.com/office/powerpoint/2010/main" val="1057348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F940043-CBD3-24B1-0268-A942E27C8CA3}"/>
              </a:ext>
            </a:extLst>
          </p:cNvPr>
          <p:cNvSpPr>
            <a:spLocks noGrp="1" noChangeArrowheads="1"/>
          </p:cNvSpPr>
          <p:nvPr>
            <p:ph type="body" sz="half" idx="2"/>
          </p:nvPr>
        </p:nvSpPr>
        <p:spPr>
          <a:xfrm>
            <a:off x="1207335" y="1182364"/>
            <a:ext cx="6434724" cy="5345940"/>
          </a:xfrm>
        </p:spPr>
        <p:txBody>
          <a:bodyPr vert="horz" lIns="91440" tIns="45720" rIns="91440" bIns="45720" rtlCol="0" anchor="t">
            <a:noAutofit/>
          </a:bodyPr>
          <a:lstStyle/>
          <a:p>
            <a:pPr eaLnBrk="1" hangingPunct="1"/>
            <a:r>
              <a:rPr lang="is-IS" altLang="is-IS" sz="2000" b="1"/>
              <a:t>Upp um fjöll og firnindi:</a:t>
            </a:r>
            <a:r>
              <a:rPr lang="is-IS" altLang="is-IS" sz="2000"/>
              <a:t> Áhersla á ferðamennsku, landafræði, skyndihjálp og útieldun. Farið í útilegu.</a:t>
            </a:r>
          </a:p>
          <a:p>
            <a:pPr eaLnBrk="1" hangingPunct="1"/>
            <a:r>
              <a:rPr lang="is-IS" altLang="is-IS" sz="2000" b="1"/>
              <a:t>Tónlist og 20. öldin:</a:t>
            </a:r>
            <a:r>
              <a:rPr lang="is-IS" altLang="is-IS" sz="2000"/>
              <a:t> Áhersla á sögu 20. aldar, tónlist 20. aldar, unglingamenningu og unglingsár. Nemendur velja einn tónlistarmann og kynna hann.</a:t>
            </a:r>
            <a:endParaRPr lang="is-IS" altLang="is-IS" sz="2000">
              <a:cs typeface="Arial"/>
            </a:endParaRPr>
          </a:p>
          <a:p>
            <a:r>
              <a:rPr lang="is-IS" altLang="is-IS" sz="2000" b="1"/>
              <a:t>Árið 1918:</a:t>
            </a:r>
            <a:r>
              <a:rPr lang="is-IS" altLang="is-IS" sz="2000"/>
              <a:t> Áhersla á frostavetur, Kötlugos, spænsku </a:t>
            </a:r>
            <a:r>
              <a:rPr lang="is-IS" altLang="is-IS" sz="2000" err="1"/>
              <a:t>veikina</a:t>
            </a:r>
            <a:r>
              <a:rPr lang="is-IS" altLang="is-IS" sz="2000"/>
              <a:t> og fullveldi í samanburði við viðburði í nútímanum. </a:t>
            </a:r>
            <a:endParaRPr lang="is-IS" altLang="is-IS" sz="2000">
              <a:cs typeface="Arial"/>
            </a:endParaRPr>
          </a:p>
          <a:p>
            <a:pPr eaLnBrk="1" hangingPunct="1"/>
            <a:r>
              <a:rPr lang="is-IS" altLang="is-IS" sz="2000" b="1"/>
              <a:t>Aðeins ein jörð:</a:t>
            </a:r>
            <a:r>
              <a:rPr lang="is-IS" altLang="is-IS" sz="2000"/>
              <a:t> Áherslu á fjölbreytileika í lífheiminum. Nemendur hanna land og lífríki.</a:t>
            </a:r>
            <a:endParaRPr lang="is-IS" altLang="is-IS" sz="2000">
              <a:cs typeface="Arial"/>
            </a:endParaRPr>
          </a:p>
          <a:p>
            <a:r>
              <a:rPr lang="is-IS" altLang="is-IS" sz="2000" b="1"/>
              <a:t>Í fullorðinna tölu:</a:t>
            </a:r>
            <a:r>
              <a:rPr lang="is-IS" altLang="is-IS" sz="2000"/>
              <a:t> Áhersla á fermingar og skylda viðburði í nútíð og fortíð, heima og erlendis. </a:t>
            </a:r>
            <a:endParaRPr lang="is-IS" altLang="is-IS" sz="2000">
              <a:cs typeface="Arial"/>
            </a:endParaRPr>
          </a:p>
          <a:p>
            <a:pPr eaLnBrk="1" hangingPunct="1"/>
            <a:r>
              <a:rPr lang="is-IS" altLang="is-IS" sz="2000" b="1"/>
              <a:t>Ég og þú:</a:t>
            </a:r>
            <a:r>
              <a:rPr lang="is-IS" altLang="is-IS" sz="2000"/>
              <a:t> Áhersla á kynfræðslu, </a:t>
            </a:r>
            <a:r>
              <a:rPr lang="is-IS" altLang="is-IS" sz="2000" err="1"/>
              <a:t>fíknivarnir</a:t>
            </a:r>
            <a:r>
              <a:rPr lang="is-IS" altLang="is-IS" sz="2000"/>
              <a:t> og varnir gegn áhættuhegðun. Nemendur halda fræðslu fyrir yngri nemendur.</a:t>
            </a:r>
            <a:endParaRPr lang="is-IS" altLang="is-IS" sz="2000">
              <a:cs typeface="Arial"/>
            </a:endParaRPr>
          </a:p>
        </p:txBody>
      </p:sp>
      <p:sp>
        <p:nvSpPr>
          <p:cNvPr id="6" name="Titill 1">
            <a:extLst>
              <a:ext uri="{FF2B5EF4-FFF2-40B4-BE49-F238E27FC236}">
                <a16:creationId xmlns:a16="http://schemas.microsoft.com/office/drawing/2014/main" id="{DC4E042A-83FA-C692-0D57-A92F2C5E814E}"/>
              </a:ext>
            </a:extLst>
          </p:cNvPr>
          <p:cNvSpPr txBox="1">
            <a:spLocks/>
          </p:cNvSpPr>
          <p:nvPr/>
        </p:nvSpPr>
        <p:spPr>
          <a:xfrm>
            <a:off x="1127124" y="365125"/>
            <a:ext cx="10226675" cy="7207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a:lstStyle>
          <a:p>
            <a:r>
              <a:rPr lang="is-IS"/>
              <a:t>Þemu í 8. bekk</a:t>
            </a:r>
          </a:p>
        </p:txBody>
      </p:sp>
      <p:pic>
        <p:nvPicPr>
          <p:cNvPr id="2" name="Picture 1" descr="Globe from outer space">
            <a:extLst>
              <a:ext uri="{FF2B5EF4-FFF2-40B4-BE49-F238E27FC236}">
                <a16:creationId xmlns:a16="http://schemas.microsoft.com/office/drawing/2014/main" id="{F188E448-FBC3-65D7-9F08-80B0833759B6}"/>
              </a:ext>
            </a:extLst>
          </p:cNvPr>
          <p:cNvPicPr>
            <a:picLocks noChangeAspect="1"/>
          </p:cNvPicPr>
          <p:nvPr/>
        </p:nvPicPr>
        <p:blipFill rotWithShape="1">
          <a:blip r:embed="rId3"/>
          <a:srcRect l="27960" t="-195" r="26206" b="195"/>
          <a:stretch/>
        </p:blipFill>
        <p:spPr>
          <a:xfrm>
            <a:off x="7720264" y="997619"/>
            <a:ext cx="4190992" cy="5143510"/>
          </a:xfrm>
          <a:prstGeom prst="rect">
            <a:avLst/>
          </a:prstGeom>
        </p:spPr>
      </p:pic>
    </p:spTree>
    <p:extLst>
      <p:ext uri="{BB962C8B-B14F-4D97-AF65-F5344CB8AC3E}">
        <p14:creationId xmlns:p14="http://schemas.microsoft.com/office/powerpoint/2010/main" val="762108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 calcmode="lin" valueType="num">
                                      <p:cBhvr additive="base">
                                        <p:cTn id="11"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1000"/>
                                        <p:tgtEl>
                                          <p:spTgt spid="4">
                                            <p:txEl>
                                              <p:pRg st="2" end="2"/>
                                            </p:txEl>
                                          </p:spTgt>
                                        </p:tgtEl>
                                      </p:cBhvr>
                                    </p:animEffect>
                                    <p:anim calcmode="lin" valueType="num">
                                      <p:cBhvr>
                                        <p:cTn id="18"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4">
                                            <p:txEl>
                                              <p:pRg st="3" end="3"/>
                                            </p:txEl>
                                          </p:spTgt>
                                        </p:tgtEl>
                                        <p:attrNameLst>
                                          <p:attrName>style.visibility</p:attrName>
                                        </p:attrNameLst>
                                      </p:cBhvr>
                                      <p:to>
                                        <p:strVal val="visible"/>
                                      </p:to>
                                    </p:set>
                                    <p:anim calcmode="lin" valueType="num">
                                      <p:cBhvr additive="base">
                                        <p:cTn id="24"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4">
                                            <p:txEl>
                                              <p:pRg st="4" end="4"/>
                                            </p:txEl>
                                          </p:spTgt>
                                        </p:tgtEl>
                                        <p:attrNameLst>
                                          <p:attrName>style.visibility</p:attrName>
                                        </p:attrNameLst>
                                      </p:cBhvr>
                                      <p:to>
                                        <p:strVal val="visible"/>
                                      </p:to>
                                    </p:set>
                                    <p:animEffect transition="in" filter="fade">
                                      <p:cBhvr>
                                        <p:cTn id="30" dur="1000"/>
                                        <p:tgtEl>
                                          <p:spTgt spid="4">
                                            <p:txEl>
                                              <p:pRg st="4" end="4"/>
                                            </p:txEl>
                                          </p:spTgt>
                                        </p:tgtEl>
                                      </p:cBhvr>
                                    </p:animEffect>
                                    <p:anim calcmode="lin" valueType="num">
                                      <p:cBhvr>
                                        <p:cTn id="31"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2"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4">
                                            <p:txEl>
                                              <p:pRg st="5" end="5"/>
                                            </p:txEl>
                                          </p:spTgt>
                                        </p:tgtEl>
                                        <p:attrNameLst>
                                          <p:attrName>style.visibility</p:attrName>
                                        </p:attrNameLst>
                                      </p:cBhvr>
                                      <p:to>
                                        <p:strVal val="visible"/>
                                      </p:to>
                                    </p:set>
                                    <p:anim calcmode="lin" valueType="num">
                                      <p:cBhvr additive="base">
                                        <p:cTn id="37"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ill 1">
            <a:extLst>
              <a:ext uri="{FF2B5EF4-FFF2-40B4-BE49-F238E27FC236}">
                <a16:creationId xmlns:a16="http://schemas.microsoft.com/office/drawing/2014/main" id="{F8AE1E75-1D92-8391-E474-0DA681F1790B}"/>
              </a:ext>
            </a:extLst>
          </p:cNvPr>
          <p:cNvSpPr>
            <a:spLocks noGrp="1"/>
          </p:cNvSpPr>
          <p:nvPr>
            <p:ph type="title"/>
          </p:nvPr>
        </p:nvSpPr>
        <p:spPr>
          <a:xfrm>
            <a:off x="1127124" y="365125"/>
            <a:ext cx="10226675" cy="720725"/>
          </a:xfrm>
        </p:spPr>
        <p:txBody>
          <a:bodyPr anchor="ctr">
            <a:normAutofit/>
          </a:bodyPr>
          <a:lstStyle/>
          <a:p>
            <a:r>
              <a:rPr lang="is-IS"/>
              <a:t>Þemu í 9. bekk</a:t>
            </a:r>
          </a:p>
        </p:txBody>
      </p:sp>
      <p:sp>
        <p:nvSpPr>
          <p:cNvPr id="3" name="Staðgengill efnis 2">
            <a:extLst>
              <a:ext uri="{FF2B5EF4-FFF2-40B4-BE49-F238E27FC236}">
                <a16:creationId xmlns:a16="http://schemas.microsoft.com/office/drawing/2014/main" id="{682D23A3-1A6B-65F9-A8CA-D7FCA7CBBCEE}"/>
              </a:ext>
            </a:extLst>
          </p:cNvPr>
          <p:cNvSpPr>
            <a:spLocks noGrp="1"/>
          </p:cNvSpPr>
          <p:nvPr>
            <p:ph idx="1"/>
          </p:nvPr>
        </p:nvSpPr>
        <p:spPr>
          <a:xfrm>
            <a:off x="1127124" y="1469598"/>
            <a:ext cx="7469440" cy="5020102"/>
          </a:xfrm>
        </p:spPr>
        <p:txBody>
          <a:bodyPr>
            <a:normAutofit fontScale="92500" lnSpcReduction="20000"/>
          </a:bodyPr>
          <a:lstStyle/>
          <a:p>
            <a:pPr eaLnBrk="1" hangingPunct="1"/>
            <a:r>
              <a:rPr lang="is-IS" altLang="is-IS" b="1"/>
              <a:t>Stríðsárin</a:t>
            </a:r>
            <a:r>
              <a:rPr lang="is-IS" altLang="is-IS"/>
              <a:t>: Áhersla á seinni heimsstyrjöldina á Íslandi. Nemendur semja sögu sem gerist á stríðsárunum.</a:t>
            </a:r>
          </a:p>
          <a:p>
            <a:pPr eaLnBrk="1" hangingPunct="1"/>
            <a:r>
              <a:rPr lang="is-IS" altLang="is-IS" b="1"/>
              <a:t>Heimsreisan mín:</a:t>
            </a:r>
            <a:r>
              <a:rPr lang="is-IS" altLang="is-IS"/>
              <a:t> Nemendur skipuleggja 3 mánaða ferð til 3 heimsálfa og kynna fyrir samnemendum. </a:t>
            </a:r>
          </a:p>
          <a:p>
            <a:pPr eaLnBrk="1" hangingPunct="1"/>
            <a:r>
              <a:rPr lang="is-IS" altLang="is-IS" b="1"/>
              <a:t>Hvað kostar dæmið?</a:t>
            </a:r>
            <a:r>
              <a:rPr lang="is-IS" altLang="is-IS"/>
              <a:t> Nemendur skipuleggja út frá tilteknum tekjugrunni viðburð eins og giftingu, stórafmæli og stórveislu.</a:t>
            </a:r>
          </a:p>
          <a:p>
            <a:pPr eaLnBrk="1" hangingPunct="1"/>
            <a:r>
              <a:rPr lang="is-IS" altLang="is-IS" b="1"/>
              <a:t>Innflytjendur:</a:t>
            </a:r>
            <a:r>
              <a:rPr lang="is-IS" altLang="is-IS"/>
              <a:t> Áhersla á stöðu innflytjenda fyrr og nú, hérlendis og erlendis fjölmenningu og menningarlega aðlögun. Nemendur taka viðtal við einstakling sem er innflytjandi og kynna sögu hans fyrir bekknum.</a:t>
            </a:r>
          </a:p>
          <a:p>
            <a:pPr eaLnBrk="1" hangingPunct="1"/>
            <a:r>
              <a:rPr lang="is-IS" altLang="is-IS" b="1"/>
              <a:t>Vinnan göfgar manninn. </a:t>
            </a:r>
            <a:r>
              <a:rPr lang="is-IS" altLang="is-IS"/>
              <a:t>Áhersla á íslenskan atvinnumarkað.  Nemendur fara í vinnustaðaheimsóknir og fjalla ítarlega um eitt starf.</a:t>
            </a:r>
          </a:p>
          <a:p>
            <a:pPr eaLnBrk="1" hangingPunct="1"/>
            <a:r>
              <a:rPr lang="is-IS" altLang="is-IS" b="1"/>
              <a:t>Erum við ein í alheiminum?:</a:t>
            </a:r>
            <a:r>
              <a:rPr lang="is-IS" altLang="is-IS"/>
              <a:t> Áhersla á stjörnufræði og erfðafræði. Nemendur hanna geimskip og líf og umhverfi á fjarlægri plánetu.</a:t>
            </a:r>
            <a:endParaRPr lang="is-IS"/>
          </a:p>
        </p:txBody>
      </p:sp>
      <p:pic>
        <p:nvPicPr>
          <p:cNvPr id="4" name="Picture 3" descr="Two vintage UFOs throwing beam of light">
            <a:extLst>
              <a:ext uri="{FF2B5EF4-FFF2-40B4-BE49-F238E27FC236}">
                <a16:creationId xmlns:a16="http://schemas.microsoft.com/office/drawing/2014/main" id="{547B3FA9-EF6E-27D2-C235-AB944996F51B}"/>
              </a:ext>
            </a:extLst>
          </p:cNvPr>
          <p:cNvPicPr>
            <a:picLocks noChangeAspect="1"/>
          </p:cNvPicPr>
          <p:nvPr/>
        </p:nvPicPr>
        <p:blipFill rotWithShape="1">
          <a:blip r:embed="rId2"/>
          <a:srcRect l="15591" t="360" r="27771" b="-163"/>
          <a:stretch/>
        </p:blipFill>
        <p:spPr>
          <a:xfrm>
            <a:off x="8678324" y="2260099"/>
            <a:ext cx="3518622" cy="4646025"/>
          </a:xfrm>
          <a:prstGeom prst="rect">
            <a:avLst/>
          </a:prstGeom>
        </p:spPr>
      </p:pic>
    </p:spTree>
    <p:extLst>
      <p:ext uri="{BB962C8B-B14F-4D97-AF65-F5344CB8AC3E}">
        <p14:creationId xmlns:p14="http://schemas.microsoft.com/office/powerpoint/2010/main" val="3522906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1000"/>
                                        <p:tgtEl>
                                          <p:spTgt spid="3">
                                            <p:txEl>
                                              <p:pRg st="1" end="1"/>
                                            </p:txEl>
                                          </p:spTgt>
                                        </p:tgtEl>
                                      </p:cBhvr>
                                    </p:animEffect>
                                    <p:anim calcmode="lin" valueType="num">
                                      <p:cBhvr>
                                        <p:cTn id="1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1000"/>
                                        <p:tgtEl>
                                          <p:spTgt spid="3">
                                            <p:txEl>
                                              <p:pRg st="3" end="3"/>
                                            </p:txEl>
                                          </p:spTgt>
                                        </p:tgtEl>
                                      </p:cBhvr>
                                    </p:animEffect>
                                    <p:anim calcmode="lin" valueType="num">
                                      <p:cBhvr>
                                        <p:cTn id="27"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 calcmode="lin" valueType="num">
                                      <p:cBhvr additive="base">
                                        <p:cTn id="3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3">
                                            <p:txEl>
                                              <p:pRg st="5" end="5"/>
                                            </p:txEl>
                                          </p:spTgt>
                                        </p:tgtEl>
                                        <p:attrNameLst>
                                          <p:attrName>style.visibility</p:attrName>
                                        </p:attrNameLst>
                                      </p:cBhvr>
                                      <p:to>
                                        <p:strVal val="visible"/>
                                      </p:to>
                                    </p:set>
                                    <p:animEffect transition="in" filter="fade">
                                      <p:cBhvr>
                                        <p:cTn id="39" dur="1000"/>
                                        <p:tgtEl>
                                          <p:spTgt spid="3">
                                            <p:txEl>
                                              <p:pRg st="5" end="5"/>
                                            </p:txEl>
                                          </p:spTgt>
                                        </p:tgtEl>
                                      </p:cBhvr>
                                    </p:animEffect>
                                    <p:anim calcmode="lin" valueType="num">
                                      <p:cBhvr>
                                        <p:cTn id="40"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1"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ill 1">
            <a:extLst>
              <a:ext uri="{FF2B5EF4-FFF2-40B4-BE49-F238E27FC236}">
                <a16:creationId xmlns:a16="http://schemas.microsoft.com/office/drawing/2014/main" id="{DB9D93BB-F599-26A8-6DC3-8EC1370C45B8}"/>
              </a:ext>
            </a:extLst>
          </p:cNvPr>
          <p:cNvSpPr>
            <a:spLocks noGrp="1"/>
          </p:cNvSpPr>
          <p:nvPr>
            <p:ph type="title"/>
          </p:nvPr>
        </p:nvSpPr>
        <p:spPr>
          <a:xfrm>
            <a:off x="1127124" y="365125"/>
            <a:ext cx="10226675" cy="720725"/>
          </a:xfrm>
        </p:spPr>
        <p:txBody>
          <a:bodyPr anchor="ctr">
            <a:normAutofit/>
          </a:bodyPr>
          <a:lstStyle/>
          <a:p>
            <a:r>
              <a:rPr lang="is-IS"/>
              <a:t>Þemu í 10. bekk</a:t>
            </a:r>
          </a:p>
        </p:txBody>
      </p:sp>
      <p:pic>
        <p:nvPicPr>
          <p:cNvPr id="4" name="Picture 3" descr="Young girl focusing on a mechcanical project">
            <a:extLst>
              <a:ext uri="{FF2B5EF4-FFF2-40B4-BE49-F238E27FC236}">
                <a16:creationId xmlns:a16="http://schemas.microsoft.com/office/drawing/2014/main" id="{C212BBD5-A690-325E-6576-EED9E8567168}"/>
              </a:ext>
            </a:extLst>
          </p:cNvPr>
          <p:cNvPicPr>
            <a:picLocks noChangeAspect="1"/>
          </p:cNvPicPr>
          <p:nvPr/>
        </p:nvPicPr>
        <p:blipFill rotWithShape="1">
          <a:blip r:embed="rId2"/>
          <a:srcRect l="11770" r="13176" b="-1"/>
          <a:stretch/>
        </p:blipFill>
        <p:spPr>
          <a:xfrm>
            <a:off x="104441" y="2346993"/>
            <a:ext cx="4892675" cy="4351338"/>
          </a:xfrm>
          <a:prstGeom prst="rect">
            <a:avLst/>
          </a:prstGeom>
          <a:noFill/>
        </p:spPr>
      </p:pic>
      <p:sp>
        <p:nvSpPr>
          <p:cNvPr id="3" name="Staðgengill efnis 2">
            <a:extLst>
              <a:ext uri="{FF2B5EF4-FFF2-40B4-BE49-F238E27FC236}">
                <a16:creationId xmlns:a16="http://schemas.microsoft.com/office/drawing/2014/main" id="{30A0360C-F89F-063F-5855-A12429AA4E1B}"/>
              </a:ext>
            </a:extLst>
          </p:cNvPr>
          <p:cNvSpPr>
            <a:spLocks noGrp="1"/>
          </p:cNvSpPr>
          <p:nvPr>
            <p:ph sz="half" idx="2"/>
          </p:nvPr>
        </p:nvSpPr>
        <p:spPr>
          <a:xfrm>
            <a:off x="5837721" y="492643"/>
            <a:ext cx="5893468" cy="5574548"/>
          </a:xfrm>
        </p:spPr>
        <p:txBody>
          <a:bodyPr vert="horz" lIns="91440" tIns="45720" rIns="91440" bIns="45720" rtlCol="0" anchor="t">
            <a:noAutofit/>
          </a:bodyPr>
          <a:lstStyle/>
          <a:p>
            <a:r>
              <a:rPr lang="is-IS" altLang="is-IS" sz="2000" b="1"/>
              <a:t>Þjóðfélagið</a:t>
            </a:r>
            <a:r>
              <a:rPr lang="is-IS" altLang="is-IS" sz="2000"/>
              <a:t>: Áhersla á íslenska þjóðfélagið.  Nemendur dýpka umfjöllun um eitt hugtak að eigin val og nálgast það þverfaglega. t.d. ást, stríð</a:t>
            </a:r>
            <a:endParaRPr lang="is-IS" altLang="is-IS" sz="2000">
              <a:cs typeface="Arial"/>
            </a:endParaRPr>
          </a:p>
          <a:p>
            <a:r>
              <a:rPr lang="is-IS" altLang="is-IS" sz="2000" b="1"/>
              <a:t>Orka og stóriðja:</a:t>
            </a:r>
            <a:r>
              <a:rPr lang="is-IS" altLang="is-IS" sz="2000"/>
              <a:t> Áhersla á eðlisfræði, efnafræði og umhverfismál.  Nemendur taka kynna sér vel ferla og rekstur eins stóriðjuvers. </a:t>
            </a:r>
            <a:endParaRPr lang="is-IS" altLang="is-IS" sz="2000">
              <a:cs typeface="Arial"/>
            </a:endParaRPr>
          </a:p>
          <a:p>
            <a:pPr eaLnBrk="1" hangingPunct="1"/>
            <a:r>
              <a:rPr lang="is-IS" altLang="is-IS" sz="2000" b="1"/>
              <a:t>Verslun og viðskipti</a:t>
            </a:r>
            <a:r>
              <a:rPr lang="is-IS" altLang="is-IS" sz="2000"/>
              <a:t>: Nemendur gera viðskiptamódel af verslun, ákveða vöruúrval, hanna útlit búðar, gera kynningarbæklinga </a:t>
            </a:r>
            <a:r>
              <a:rPr lang="is-IS" altLang="is-IS" sz="2000" err="1"/>
              <a:t>ofl</a:t>
            </a:r>
            <a:r>
              <a:rPr lang="is-IS" altLang="is-IS" sz="2000"/>
              <a:t>.</a:t>
            </a:r>
            <a:endParaRPr lang="is-IS" altLang="is-IS" sz="2000">
              <a:cs typeface="Arial"/>
            </a:endParaRPr>
          </a:p>
          <a:p>
            <a:pPr eaLnBrk="1" hangingPunct="1"/>
            <a:r>
              <a:rPr lang="is-IS" altLang="is-IS" sz="2000" b="1"/>
              <a:t>CO</a:t>
            </a:r>
            <a:r>
              <a:rPr lang="is-IS" altLang="is-IS" sz="2000" b="1" baseline="-25000"/>
              <a:t>2</a:t>
            </a:r>
            <a:r>
              <a:rPr lang="is-IS" altLang="is-IS" sz="2000"/>
              <a:t>: Áhersla á loftslagsmál: Mannkyn 20. aldar sett fyrir dóm 21. aldar</a:t>
            </a:r>
            <a:endParaRPr lang="is-IS" altLang="is-IS" sz="2000">
              <a:cs typeface="Arial"/>
            </a:endParaRPr>
          </a:p>
          <a:p>
            <a:r>
              <a:rPr lang="is-IS" altLang="is-IS" sz="2000" b="1"/>
              <a:t>Tækið:</a:t>
            </a:r>
            <a:r>
              <a:rPr lang="is-IS" altLang="is-IS" sz="2000"/>
              <a:t> Áhersla á kraftfræði og nýsköpun.  Nemendur fara í gegnum nýsköpunarferlið og hanna hlut. </a:t>
            </a:r>
            <a:endParaRPr lang="is-IS" altLang="is-IS" sz="2000">
              <a:cs typeface="Arial"/>
            </a:endParaRPr>
          </a:p>
          <a:p>
            <a:pPr eaLnBrk="1" hangingPunct="1"/>
            <a:r>
              <a:rPr lang="is-IS" altLang="is-IS" sz="2000" b="1"/>
              <a:t>Banvænn</a:t>
            </a:r>
            <a:r>
              <a:rPr lang="is-IS" altLang="is-IS" sz="2000"/>
              <a:t>: Áhersla á mannslíkamann, sjúkdóma og sjúkdómavarnir. Nemendur velja einn banvænan sjúkdóm til að kynna sér vel og kynna öðrum.</a:t>
            </a:r>
            <a:endParaRPr lang="is-IS" altLang="is-IS" sz="2000">
              <a:cs typeface="Arial"/>
            </a:endParaRPr>
          </a:p>
          <a:p>
            <a:endParaRPr lang="is-IS" sz="1500"/>
          </a:p>
        </p:txBody>
      </p:sp>
    </p:spTree>
    <p:extLst>
      <p:ext uri="{BB962C8B-B14F-4D97-AF65-F5344CB8AC3E}">
        <p14:creationId xmlns:p14="http://schemas.microsoft.com/office/powerpoint/2010/main" val="235289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1000"/>
                                        <p:tgtEl>
                                          <p:spTgt spid="3">
                                            <p:txEl>
                                              <p:pRg st="1" end="1"/>
                                            </p:txEl>
                                          </p:spTgt>
                                        </p:tgtEl>
                                      </p:cBhvr>
                                    </p:animEffect>
                                    <p:anim calcmode="lin" valueType="num">
                                      <p:cBhvr>
                                        <p:cTn id="1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1000"/>
                                        <p:tgtEl>
                                          <p:spTgt spid="3">
                                            <p:txEl>
                                              <p:pRg st="3" end="3"/>
                                            </p:txEl>
                                          </p:spTgt>
                                        </p:tgtEl>
                                      </p:cBhvr>
                                    </p:animEffect>
                                    <p:anim calcmode="lin" valueType="num">
                                      <p:cBhvr>
                                        <p:cTn id="27"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 calcmode="lin" valueType="num">
                                      <p:cBhvr additive="base">
                                        <p:cTn id="3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3">
                                            <p:txEl>
                                              <p:pRg st="5" end="5"/>
                                            </p:txEl>
                                          </p:spTgt>
                                        </p:tgtEl>
                                        <p:attrNameLst>
                                          <p:attrName>style.visibility</p:attrName>
                                        </p:attrNameLst>
                                      </p:cBhvr>
                                      <p:to>
                                        <p:strVal val="visible"/>
                                      </p:to>
                                    </p:set>
                                    <p:animEffect transition="in" filter="fade">
                                      <p:cBhvr>
                                        <p:cTn id="39" dur="1000"/>
                                        <p:tgtEl>
                                          <p:spTgt spid="3">
                                            <p:txEl>
                                              <p:pRg st="5" end="5"/>
                                            </p:txEl>
                                          </p:spTgt>
                                        </p:tgtEl>
                                      </p:cBhvr>
                                    </p:animEffect>
                                    <p:anim calcmode="lin" valueType="num">
                                      <p:cBhvr>
                                        <p:cTn id="40"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1"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Mynd 1" descr="Mynd sem inniheldur vatna��r�ttir, ��r�ttir, syndir, hafsbotn&#10;&#10;Lýsing sjálfkrafa búin til">
            <a:extLst>
              <a:ext uri="{FF2B5EF4-FFF2-40B4-BE49-F238E27FC236}">
                <a16:creationId xmlns:a16="http://schemas.microsoft.com/office/drawing/2014/main" id="{A0CB8849-6B19-F1F3-C564-2DAC8F0F0CF1}"/>
              </a:ext>
            </a:extLst>
          </p:cNvPr>
          <p:cNvPicPr>
            <a:picLocks noChangeAspect="1"/>
          </p:cNvPicPr>
          <p:nvPr/>
        </p:nvPicPr>
        <p:blipFill rotWithShape="1">
          <a:blip r:embed="rId3"/>
          <a:srcRect t="18989" r="1" b="5394"/>
          <a:stretch/>
        </p:blipFill>
        <p:spPr>
          <a:xfrm>
            <a:off x="196850" y="173518"/>
            <a:ext cx="11798300" cy="6512763"/>
          </a:xfrm>
          <a:prstGeom prst="rect">
            <a:avLst/>
          </a:prstGeom>
        </p:spPr>
      </p:pic>
      <p:sp>
        <p:nvSpPr>
          <p:cNvPr id="3" name="Textarammi 2">
            <a:extLst>
              <a:ext uri="{FF2B5EF4-FFF2-40B4-BE49-F238E27FC236}">
                <a16:creationId xmlns:a16="http://schemas.microsoft.com/office/drawing/2014/main" id="{CF836775-7EA7-D712-66C0-7E5FBED33006}"/>
              </a:ext>
            </a:extLst>
          </p:cNvPr>
          <p:cNvSpPr txBox="1"/>
          <p:nvPr/>
        </p:nvSpPr>
        <p:spPr>
          <a:xfrm>
            <a:off x="6364782" y="2728436"/>
            <a:ext cx="5630368" cy="830997"/>
          </a:xfrm>
          <a:prstGeom prst="rect">
            <a:avLst/>
          </a:prstGeom>
          <a:noFill/>
        </p:spPr>
        <p:txBody>
          <a:bodyPr wrap="square" lIns="91440" tIns="45720" rIns="91440" bIns="45720" rtlCol="0" anchor="t">
            <a:spAutoFit/>
          </a:bodyPr>
          <a:lstStyle/>
          <a:p>
            <a:r>
              <a:rPr lang="is-IS" sz="2400" b="1"/>
              <a:t>B.  Hvernig hafið þið val  um viðfangsefni, námsaðferðir og námsgreinar?</a:t>
            </a:r>
            <a:endParaRPr lang="en-US"/>
          </a:p>
        </p:txBody>
      </p:sp>
      <p:sp>
        <p:nvSpPr>
          <p:cNvPr id="5" name="Textarammi 4">
            <a:extLst>
              <a:ext uri="{FF2B5EF4-FFF2-40B4-BE49-F238E27FC236}">
                <a16:creationId xmlns:a16="http://schemas.microsoft.com/office/drawing/2014/main" id="{9713821A-F202-2A21-1FB0-DCF2AFBCA418}"/>
              </a:ext>
            </a:extLst>
          </p:cNvPr>
          <p:cNvSpPr txBox="1"/>
          <p:nvPr/>
        </p:nvSpPr>
        <p:spPr>
          <a:xfrm>
            <a:off x="7507341" y="1949180"/>
            <a:ext cx="4391139" cy="461665"/>
          </a:xfrm>
          <a:prstGeom prst="rect">
            <a:avLst/>
          </a:prstGeom>
          <a:noFill/>
        </p:spPr>
        <p:txBody>
          <a:bodyPr wrap="square" lIns="91440" tIns="45720" rIns="91440" bIns="45720" rtlCol="0" anchor="t">
            <a:spAutoFit/>
          </a:bodyPr>
          <a:lstStyle/>
          <a:p>
            <a:pPr marL="457200" indent="-457200">
              <a:buAutoNum type="alphaUcPeriod"/>
            </a:pPr>
            <a:r>
              <a:rPr lang="is-IS" sz="2400" b="1"/>
              <a:t>Hvernig er valið í ykkar skóla?</a:t>
            </a:r>
            <a:endParaRPr lang="en-US">
              <a:ea typeface="Calibri" panose="020F0502020204030204"/>
              <a:cs typeface="Calibri" panose="020F0502020204030204"/>
            </a:endParaRPr>
          </a:p>
        </p:txBody>
      </p:sp>
    </p:spTree>
    <p:extLst>
      <p:ext uri="{BB962C8B-B14F-4D97-AF65-F5344CB8AC3E}">
        <p14:creationId xmlns:p14="http://schemas.microsoft.com/office/powerpoint/2010/main" val="54608583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a:extLst>
              <a:ext uri="{FF2B5EF4-FFF2-40B4-BE49-F238E27FC236}">
                <a16:creationId xmlns:a16="http://schemas.microsoft.com/office/drawing/2014/main" id="{28A65C2D-3D61-21AE-9977-16854B5F2D54}"/>
              </a:ext>
            </a:extLst>
          </p:cNvPr>
          <p:cNvPicPr>
            <a:picLocks noChangeAspect="1"/>
          </p:cNvPicPr>
          <p:nvPr/>
        </p:nvPicPr>
        <p:blipFill rotWithShape="1">
          <a:blip r:embed="rId2"/>
          <a:srcRect t="14965" b="19053"/>
          <a:stretch/>
        </p:blipFill>
        <p:spPr>
          <a:xfrm>
            <a:off x="0" y="0"/>
            <a:ext cx="12191980" cy="6857990"/>
          </a:xfrm>
          <a:prstGeom prst="rect">
            <a:avLst/>
          </a:prstGeom>
        </p:spPr>
      </p:pic>
    </p:spTree>
    <p:extLst>
      <p:ext uri="{BB962C8B-B14F-4D97-AF65-F5344CB8AC3E}">
        <p14:creationId xmlns:p14="http://schemas.microsoft.com/office/powerpoint/2010/main" val="668667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ill 2">
            <a:extLst>
              <a:ext uri="{FF2B5EF4-FFF2-40B4-BE49-F238E27FC236}">
                <a16:creationId xmlns:a16="http://schemas.microsoft.com/office/drawing/2014/main" id="{60D99A61-2210-15A9-1C58-EAF0A4550524}"/>
              </a:ext>
            </a:extLst>
          </p:cNvPr>
          <p:cNvSpPr>
            <a:spLocks noGrp="1"/>
          </p:cNvSpPr>
          <p:nvPr>
            <p:ph type="title"/>
          </p:nvPr>
        </p:nvSpPr>
        <p:spPr/>
        <p:txBody>
          <a:bodyPr/>
          <a:lstStyle/>
          <a:p>
            <a:r>
              <a:rPr lang="is-IS"/>
              <a:t>Hvað gladdi mig í gær?</a:t>
            </a:r>
          </a:p>
        </p:txBody>
      </p:sp>
      <p:pic>
        <p:nvPicPr>
          <p:cNvPr id="6" name="Mynd 5">
            <a:extLst>
              <a:ext uri="{FF2B5EF4-FFF2-40B4-BE49-F238E27FC236}">
                <a16:creationId xmlns:a16="http://schemas.microsoft.com/office/drawing/2014/main" id="{7ECAA99B-A656-DEAA-B79C-E6B31E29760A}"/>
              </a:ext>
            </a:extLst>
          </p:cNvPr>
          <p:cNvPicPr>
            <a:picLocks noChangeAspect="1"/>
          </p:cNvPicPr>
          <p:nvPr/>
        </p:nvPicPr>
        <p:blipFill>
          <a:blip r:embed="rId2"/>
          <a:stretch>
            <a:fillRect/>
          </a:stretch>
        </p:blipFill>
        <p:spPr>
          <a:xfrm>
            <a:off x="7256976" y="0"/>
            <a:ext cx="4657345" cy="6858000"/>
          </a:xfrm>
          <a:prstGeom prst="rect">
            <a:avLst/>
          </a:prstGeom>
        </p:spPr>
      </p:pic>
      <p:pic>
        <p:nvPicPr>
          <p:cNvPr id="2" name="Picture 1" descr="A goat sticking its tongue out&#10;&#10;Description automatically generated">
            <a:extLst>
              <a:ext uri="{FF2B5EF4-FFF2-40B4-BE49-F238E27FC236}">
                <a16:creationId xmlns:a16="http://schemas.microsoft.com/office/drawing/2014/main" id="{C0C61F81-E916-EC20-8607-16BBFC12DC50}"/>
              </a:ext>
            </a:extLst>
          </p:cNvPr>
          <p:cNvPicPr>
            <a:picLocks noChangeAspect="1"/>
          </p:cNvPicPr>
          <p:nvPr/>
        </p:nvPicPr>
        <p:blipFill>
          <a:blip r:embed="rId3"/>
          <a:stretch>
            <a:fillRect/>
          </a:stretch>
        </p:blipFill>
        <p:spPr>
          <a:xfrm>
            <a:off x="1600259" y="1433758"/>
            <a:ext cx="3986461" cy="4775734"/>
          </a:xfrm>
          <a:prstGeom prst="rect">
            <a:avLst/>
          </a:prstGeom>
        </p:spPr>
      </p:pic>
    </p:spTree>
    <p:extLst>
      <p:ext uri="{BB962C8B-B14F-4D97-AF65-F5344CB8AC3E}">
        <p14:creationId xmlns:p14="http://schemas.microsoft.com/office/powerpoint/2010/main" val="69586552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3000"/>
                <a:satMod val="150000"/>
                <a:shade val="98000"/>
                <a:lumMod val="102000"/>
              </a:schemeClr>
            </a:gs>
            <a:gs pos="50000">
              <a:schemeClr val="bg1">
                <a:tint val="98000"/>
                <a:satMod val="130000"/>
                <a:shade val="9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sp useBgFill="1">
        <p:nvSpPr>
          <p:cNvPr id="10" name="Rectangle 6">
            <a:extLst>
              <a:ext uri="{FF2B5EF4-FFF2-40B4-BE49-F238E27FC236}">
                <a16:creationId xmlns:a16="http://schemas.microsoft.com/office/drawing/2014/main" id="{A2509F26-B5DC-4BA7-B476-4CB044237A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9" name="Rectangle 8">
            <a:extLst>
              <a:ext uri="{FF2B5EF4-FFF2-40B4-BE49-F238E27FC236}">
                <a16:creationId xmlns:a16="http://schemas.microsoft.com/office/drawing/2014/main" id="{DB103EB1-B135-4526-B883-33228FC27F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80000">
            <a:off x="815340" y="683404"/>
            <a:ext cx="10561320" cy="5404104"/>
          </a:xfrm>
          <a:prstGeom prst="rect">
            <a:avLst/>
          </a:prstGeom>
          <a:solidFill>
            <a:srgbClr val="FFFFFF"/>
          </a:solidFill>
          <a:ln w="3175" cap="sq" cmpd="thinThick">
            <a:solidFill>
              <a:srgbClr val="DDDDDD"/>
            </a:solidFill>
            <a:miter lim="800000"/>
          </a:ln>
          <a:effectLst>
            <a:outerShdw blurRad="2667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pic>
        <p:nvPicPr>
          <p:cNvPr id="2" name="Picture 2" descr="Sykur.is | Berglind og Viktor bjuggu til girnilegar veitingar fyrir afmæli  tvíburanna sinna! – Myndir">
            <a:extLst>
              <a:ext uri="{FF2B5EF4-FFF2-40B4-BE49-F238E27FC236}">
                <a16:creationId xmlns:a16="http://schemas.microsoft.com/office/drawing/2014/main" id="{6EFABFBB-AD55-912D-EB91-9F44C8BA59D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0106" r="1" b="25833"/>
          <a:stretch/>
        </p:blipFill>
        <p:spPr bwMode="auto">
          <a:xfrm rot="21480000">
            <a:off x="1137837" y="1003258"/>
            <a:ext cx="9916327" cy="47643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66783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ill 1">
            <a:extLst>
              <a:ext uri="{FF2B5EF4-FFF2-40B4-BE49-F238E27FC236}">
                <a16:creationId xmlns:a16="http://schemas.microsoft.com/office/drawing/2014/main" id="{D5E0C973-6DCB-C8DD-0282-B1770D716D40}"/>
              </a:ext>
            </a:extLst>
          </p:cNvPr>
          <p:cNvSpPr>
            <a:spLocks noGrp="1"/>
          </p:cNvSpPr>
          <p:nvPr>
            <p:ph type="title"/>
          </p:nvPr>
        </p:nvSpPr>
        <p:spPr/>
        <p:txBody>
          <a:bodyPr/>
          <a:lstStyle/>
          <a:p>
            <a:r>
              <a:rPr lang="is-IS"/>
              <a:t>Nýr skóli</a:t>
            </a:r>
          </a:p>
        </p:txBody>
      </p:sp>
      <p:sp>
        <p:nvSpPr>
          <p:cNvPr id="3" name="Staðgengill efnis 2">
            <a:extLst>
              <a:ext uri="{FF2B5EF4-FFF2-40B4-BE49-F238E27FC236}">
                <a16:creationId xmlns:a16="http://schemas.microsoft.com/office/drawing/2014/main" id="{18305535-A7DF-64E1-0CFA-CC0B61EC5AFA}"/>
              </a:ext>
            </a:extLst>
          </p:cNvPr>
          <p:cNvSpPr>
            <a:spLocks noGrp="1"/>
          </p:cNvSpPr>
          <p:nvPr>
            <p:ph idx="1"/>
          </p:nvPr>
        </p:nvSpPr>
        <p:spPr/>
        <p:txBody>
          <a:bodyPr vert="horz" lIns="91440" tIns="45720" rIns="91440" bIns="45720" rtlCol="0" anchor="t">
            <a:normAutofit/>
          </a:bodyPr>
          <a:lstStyle/>
          <a:p>
            <a:r>
              <a:rPr lang="is-IS"/>
              <a:t>Byggja á nýjan unglingaskóla við Elliðaárnar og hópurinn hefur verið valinn í undirbúningshópinn.  </a:t>
            </a:r>
          </a:p>
          <a:p>
            <a:pPr lvl="1"/>
            <a:r>
              <a:rPr lang="is-IS"/>
              <a:t>Hvernig viljið þið að námið í skólanum sé skipulagt?  Hvað haldið þið að gagnist nemendum best? </a:t>
            </a:r>
            <a:endParaRPr lang="is-IS">
              <a:cs typeface="Arial"/>
            </a:endParaRPr>
          </a:p>
          <a:p>
            <a:r>
              <a:rPr lang="is-IS"/>
              <a:t>Hópurinn skiptist í 4 pör. </a:t>
            </a:r>
            <a:endParaRPr lang="is-IS">
              <a:cs typeface="Arial"/>
            </a:endParaRPr>
          </a:p>
          <a:p>
            <a:r>
              <a:rPr lang="is-IS"/>
              <a:t>Hvert par setur fram hugmyndir sínar um:</a:t>
            </a:r>
            <a:endParaRPr lang="is-IS">
              <a:highlight>
                <a:srgbClr val="808080"/>
              </a:highlight>
            </a:endParaRPr>
          </a:p>
          <a:p>
            <a:pPr lvl="1"/>
            <a:r>
              <a:rPr lang="is-IS">
                <a:highlight>
                  <a:srgbClr val="00FFFF"/>
                </a:highlight>
              </a:rPr>
              <a:t>Náms- og félagsumhverfið </a:t>
            </a:r>
            <a:r>
              <a:rPr lang="is-IS" err="1">
                <a:highlight>
                  <a:srgbClr val="00FFFF"/>
                </a:highlight>
              </a:rPr>
              <a:t>td</a:t>
            </a:r>
            <a:r>
              <a:rPr lang="is-IS">
                <a:highlight>
                  <a:srgbClr val="00FFFF"/>
                </a:highlight>
              </a:rPr>
              <a:t>. skólahúsnæðið/húsgögn og búnaður (par A)</a:t>
            </a:r>
            <a:endParaRPr lang="is-IS"/>
          </a:p>
          <a:p>
            <a:pPr lvl="1"/>
            <a:r>
              <a:rPr lang="is-IS">
                <a:highlight>
                  <a:srgbClr val="FFFF00"/>
                </a:highlight>
              </a:rPr>
              <a:t>Hvernig á skóladagurinn og skólaárið að vera skipulagt (par B)?  </a:t>
            </a:r>
            <a:endParaRPr lang="is-IS">
              <a:highlight>
                <a:srgbClr val="FFFF00"/>
              </a:highlight>
              <a:cs typeface="Arial"/>
            </a:endParaRPr>
          </a:p>
          <a:p>
            <a:pPr lvl="1"/>
            <a:r>
              <a:rPr lang="is-IS">
                <a:highlight>
                  <a:srgbClr val="00FF00"/>
                </a:highlight>
              </a:rPr>
              <a:t>Hvaða fög eiga að vera og hvernig á námið að fara fram </a:t>
            </a:r>
            <a:r>
              <a:rPr lang="is-IS" sz="2100">
                <a:highlight>
                  <a:srgbClr val="00FF00"/>
                </a:highlight>
              </a:rPr>
              <a:t>(par C)</a:t>
            </a:r>
            <a:r>
              <a:rPr lang="is-IS">
                <a:highlight>
                  <a:srgbClr val="00FF00"/>
                </a:highlight>
              </a:rPr>
              <a:t>?</a:t>
            </a:r>
            <a:endParaRPr lang="is-IS">
              <a:highlight>
                <a:srgbClr val="00FF00"/>
              </a:highlight>
              <a:cs typeface="Arial"/>
            </a:endParaRPr>
          </a:p>
          <a:p>
            <a:pPr lvl="1"/>
            <a:r>
              <a:rPr lang="is-IS">
                <a:highlight>
                  <a:srgbClr val="FF00FF"/>
                </a:highlight>
              </a:rPr>
              <a:t>Hvaða valfög eða námskeið ættu að vera í boði (par D)?</a:t>
            </a:r>
            <a:endParaRPr lang="is-IS">
              <a:highlight>
                <a:srgbClr val="FF00FF"/>
              </a:highlight>
              <a:cs typeface="Arial"/>
            </a:endParaRPr>
          </a:p>
          <a:p>
            <a:r>
              <a:rPr lang="is-IS" sz="2400"/>
              <a:t>Pörin kynna hugmyndir sínar fyrir hópnum og hópurinn velur í sameiningu hvað á að einkenna nýja skólann.  Hópurinn setur hugmyndir sínar á blað.  Mesta lagi 20 atriði (ekki færri 10).</a:t>
            </a:r>
          </a:p>
        </p:txBody>
      </p:sp>
    </p:spTree>
    <p:extLst>
      <p:ext uri="{BB962C8B-B14F-4D97-AF65-F5344CB8AC3E}">
        <p14:creationId xmlns:p14="http://schemas.microsoft.com/office/powerpoint/2010/main" val="1839796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ill 1">
            <a:extLst>
              <a:ext uri="{FF2B5EF4-FFF2-40B4-BE49-F238E27FC236}">
                <a16:creationId xmlns:a16="http://schemas.microsoft.com/office/drawing/2014/main" id="{5E24B2FE-971B-04FE-06C6-AAD924C8E33F}"/>
              </a:ext>
            </a:extLst>
          </p:cNvPr>
          <p:cNvSpPr>
            <a:spLocks noGrp="1"/>
          </p:cNvSpPr>
          <p:nvPr>
            <p:ph type="title"/>
          </p:nvPr>
        </p:nvSpPr>
        <p:spPr/>
        <p:txBody>
          <a:bodyPr/>
          <a:lstStyle/>
          <a:p>
            <a:r>
              <a:rPr lang="is-IS"/>
              <a:t>Að skjóta niður góðar hugmyndir</a:t>
            </a:r>
          </a:p>
        </p:txBody>
      </p:sp>
      <p:sp>
        <p:nvSpPr>
          <p:cNvPr id="4" name="Staðgengill efnis 3">
            <a:extLst>
              <a:ext uri="{FF2B5EF4-FFF2-40B4-BE49-F238E27FC236}">
                <a16:creationId xmlns:a16="http://schemas.microsoft.com/office/drawing/2014/main" id="{84643ABA-2DE1-A2D5-0E03-FF5F4014EA5A}"/>
              </a:ext>
            </a:extLst>
          </p:cNvPr>
          <p:cNvSpPr>
            <a:spLocks noGrp="1"/>
          </p:cNvSpPr>
          <p:nvPr>
            <p:ph idx="1"/>
          </p:nvPr>
        </p:nvSpPr>
        <p:spPr/>
        <p:txBody>
          <a:bodyPr/>
          <a:lstStyle/>
          <a:p>
            <a:r>
              <a:rPr lang="is-IS" u="sng"/>
              <a:t>Hópur A</a:t>
            </a:r>
            <a:r>
              <a:rPr lang="is-IS"/>
              <a:t>. Hver og einn skrifar á blað orð eða setningu sem eru hvetjandi í hóp- og teymisvinnu.  Síðan býr hver og einn til skutlu.</a:t>
            </a:r>
          </a:p>
          <a:p>
            <a:r>
              <a:rPr lang="is-IS" u="sng"/>
              <a:t>Hópur B</a:t>
            </a:r>
            <a:r>
              <a:rPr lang="is-IS"/>
              <a:t>.  Hver og einn skrifar á blað orð eða setningu sem eru letjandi og stöðva hugmyndaflæði í hóp- og teymisvinnu.  Síðan vöðlar hver og einn blaðinu saman og býr til kúlu.</a:t>
            </a:r>
          </a:p>
          <a:p>
            <a:r>
              <a:rPr lang="is-IS"/>
              <a:t>Hóparnir raða sér í línu hvor á móti öðrum með 3-5 metra bili á milli hópanna.  </a:t>
            </a:r>
            <a:r>
              <a:rPr lang="is-IS" u="sng"/>
              <a:t>Hópur A </a:t>
            </a:r>
            <a:r>
              <a:rPr lang="is-IS"/>
              <a:t>skutlar sínum skutlum yfir til hóps B.  </a:t>
            </a:r>
            <a:r>
              <a:rPr lang="is-IS" u="sng"/>
              <a:t>Hópur B </a:t>
            </a:r>
            <a:r>
              <a:rPr lang="is-IS"/>
              <a:t>reynir að skjóta niður allar skutlur áður en þær komast yfir til þeirra.</a:t>
            </a:r>
          </a:p>
          <a:p>
            <a:endParaRPr lang="is-IS"/>
          </a:p>
          <a:p>
            <a:endParaRPr lang="is-IS"/>
          </a:p>
        </p:txBody>
      </p:sp>
      <p:pic>
        <p:nvPicPr>
          <p:cNvPr id="5" name="Mynd 4">
            <a:extLst>
              <a:ext uri="{FF2B5EF4-FFF2-40B4-BE49-F238E27FC236}">
                <a16:creationId xmlns:a16="http://schemas.microsoft.com/office/drawing/2014/main" id="{A9C99D41-5086-40E4-4D1C-E47D0DC27A36}"/>
              </a:ext>
            </a:extLst>
          </p:cNvPr>
          <p:cNvPicPr>
            <a:picLocks noChangeAspect="1"/>
          </p:cNvPicPr>
          <p:nvPr/>
        </p:nvPicPr>
        <p:blipFill>
          <a:blip r:embed="rId2"/>
          <a:stretch>
            <a:fillRect/>
          </a:stretch>
        </p:blipFill>
        <p:spPr>
          <a:xfrm rot="20569123">
            <a:off x="1781176" y="4646613"/>
            <a:ext cx="3276600" cy="1843087"/>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6" name="Mynd 5">
            <a:extLst>
              <a:ext uri="{FF2B5EF4-FFF2-40B4-BE49-F238E27FC236}">
                <a16:creationId xmlns:a16="http://schemas.microsoft.com/office/drawing/2014/main" id="{CFDB3401-AC3A-418D-1CC8-1FCB583E82F9}"/>
              </a:ext>
            </a:extLst>
          </p:cNvPr>
          <p:cNvPicPr>
            <a:picLocks noChangeAspect="1"/>
          </p:cNvPicPr>
          <p:nvPr/>
        </p:nvPicPr>
        <p:blipFill>
          <a:blip r:embed="rId3"/>
          <a:stretch>
            <a:fillRect/>
          </a:stretch>
        </p:blipFill>
        <p:spPr>
          <a:xfrm>
            <a:off x="6096000" y="4299457"/>
            <a:ext cx="2298881" cy="2336878"/>
          </a:xfrm>
          <a:prstGeom prst="rect">
            <a:avLst/>
          </a:prstGeom>
        </p:spPr>
      </p:pic>
      <p:pic>
        <p:nvPicPr>
          <p:cNvPr id="7" name="Mynd 6">
            <a:extLst>
              <a:ext uri="{FF2B5EF4-FFF2-40B4-BE49-F238E27FC236}">
                <a16:creationId xmlns:a16="http://schemas.microsoft.com/office/drawing/2014/main" id="{6910E72E-243B-FBD5-97A0-19C43D19F2BD}"/>
              </a:ext>
            </a:extLst>
          </p:cNvPr>
          <p:cNvPicPr>
            <a:picLocks noChangeAspect="1"/>
          </p:cNvPicPr>
          <p:nvPr/>
        </p:nvPicPr>
        <p:blipFill>
          <a:blip r:embed="rId4"/>
          <a:stretch>
            <a:fillRect/>
          </a:stretch>
        </p:blipFill>
        <p:spPr>
          <a:xfrm rot="2507916">
            <a:off x="9137098" y="4202457"/>
            <a:ext cx="1474487" cy="2790186"/>
          </a:xfrm>
          <a:prstGeom prst="rect">
            <a:avLst/>
          </a:prstGeom>
        </p:spPr>
      </p:pic>
    </p:spTree>
    <p:extLst>
      <p:ext uri="{BB962C8B-B14F-4D97-AF65-F5344CB8AC3E}">
        <p14:creationId xmlns:p14="http://schemas.microsoft.com/office/powerpoint/2010/main" val="109071775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ill 1">
            <a:extLst>
              <a:ext uri="{FF2B5EF4-FFF2-40B4-BE49-F238E27FC236}">
                <a16:creationId xmlns:a16="http://schemas.microsoft.com/office/drawing/2014/main" id="{7BFAD49E-E99B-1E4F-BBC9-8657F0DA1C86}"/>
              </a:ext>
            </a:extLst>
          </p:cNvPr>
          <p:cNvSpPr>
            <a:spLocks noGrp="1"/>
          </p:cNvSpPr>
          <p:nvPr>
            <p:ph type="title"/>
          </p:nvPr>
        </p:nvSpPr>
        <p:spPr>
          <a:xfrm>
            <a:off x="1127124" y="365125"/>
            <a:ext cx="10226675" cy="720725"/>
          </a:xfrm>
        </p:spPr>
        <p:txBody>
          <a:bodyPr anchor="ctr">
            <a:normAutofit/>
          </a:bodyPr>
          <a:lstStyle/>
          <a:p>
            <a:r>
              <a:rPr lang="is-IS"/>
              <a:t>Hvernig getum við gert betur?  </a:t>
            </a:r>
          </a:p>
        </p:txBody>
      </p:sp>
      <p:sp>
        <p:nvSpPr>
          <p:cNvPr id="3" name="Staðgengill efnis 2">
            <a:extLst>
              <a:ext uri="{FF2B5EF4-FFF2-40B4-BE49-F238E27FC236}">
                <a16:creationId xmlns:a16="http://schemas.microsoft.com/office/drawing/2014/main" id="{17A5D142-046D-0F53-A103-480DBD35A44F}"/>
              </a:ext>
            </a:extLst>
          </p:cNvPr>
          <p:cNvSpPr>
            <a:spLocks noGrp="1"/>
          </p:cNvSpPr>
          <p:nvPr>
            <p:ph sz="half" idx="1"/>
          </p:nvPr>
        </p:nvSpPr>
        <p:spPr>
          <a:xfrm>
            <a:off x="324484" y="1714182"/>
            <a:ext cx="6590665" cy="4648518"/>
          </a:xfrm>
        </p:spPr>
        <p:txBody>
          <a:bodyPr vert="horz" lIns="91440" tIns="45720" rIns="91440" bIns="45720" rtlCol="0" anchor="t">
            <a:noAutofit/>
          </a:bodyPr>
          <a:lstStyle/>
          <a:p>
            <a:pPr marL="457200" lvl="1" indent="0">
              <a:spcBef>
                <a:spcPts val="600"/>
              </a:spcBef>
              <a:spcAft>
                <a:spcPts val="600"/>
              </a:spcAft>
              <a:buNone/>
            </a:pPr>
            <a:r>
              <a:rPr lang="is-IS">
                <a:effectLst/>
              </a:rPr>
              <a:t>Þátttakendur vinna í </a:t>
            </a:r>
            <a:r>
              <a:rPr lang="is-IS"/>
              <a:t>sínum hópi </a:t>
            </a:r>
            <a:r>
              <a:rPr lang="is-IS">
                <a:effectLst/>
              </a:rPr>
              <a:t>að því að skoða hvernig hægt er að gera betur í </a:t>
            </a:r>
            <a:r>
              <a:rPr lang="is-IS" b="1" u="sng"/>
              <a:t>náminu og/eða félagsstarfinu. </a:t>
            </a:r>
            <a:endParaRPr lang="is-IS" b="1">
              <a:effectLst/>
              <a:cs typeface="Arial"/>
            </a:endParaRPr>
          </a:p>
          <a:p>
            <a:pPr lvl="1">
              <a:spcBef>
                <a:spcPts val="600"/>
              </a:spcBef>
              <a:spcAft>
                <a:spcPts val="600"/>
              </a:spcAft>
            </a:pPr>
            <a:r>
              <a:rPr lang="is-IS"/>
              <a:t>Hver og einn setur</a:t>
            </a:r>
            <a:r>
              <a:rPr lang="is-IS">
                <a:effectLst/>
              </a:rPr>
              <a:t> niður tillögur á blað (ein hugmynd á hvern </a:t>
            </a:r>
            <a:r>
              <a:rPr lang="is-IS" err="1">
                <a:effectLst/>
              </a:rPr>
              <a:t>post</a:t>
            </a:r>
            <a:r>
              <a:rPr lang="is-IS">
                <a:effectLst/>
              </a:rPr>
              <a:t>-it miða) (3 mínútur).</a:t>
            </a:r>
            <a:r>
              <a:rPr lang="is-IS"/>
              <a:t> </a:t>
            </a:r>
            <a:endParaRPr lang="is-IS">
              <a:effectLst/>
              <a:cs typeface="Arial"/>
            </a:endParaRPr>
          </a:p>
          <a:p>
            <a:pPr lvl="1">
              <a:spcBef>
                <a:spcPts val="600"/>
              </a:spcBef>
              <a:spcAft>
                <a:spcPts val="600"/>
              </a:spcAft>
            </a:pPr>
            <a:r>
              <a:rPr lang="is-IS"/>
              <a:t>Viðkomandi kynnir fyrir hópnum sem fer </a:t>
            </a:r>
            <a:r>
              <a:rPr lang="is-IS">
                <a:effectLst/>
              </a:rPr>
              <a:t>yfir tillögur og flokkar þær eftir því hvort um er að ræða erfitt, auðvelt, geggjað eða jarðbundið verkefni (10 mínútur).</a:t>
            </a:r>
            <a:r>
              <a:rPr lang="is-IS"/>
              <a:t> </a:t>
            </a:r>
            <a:endParaRPr lang="is-IS">
              <a:effectLst/>
              <a:cs typeface="Arial"/>
            </a:endParaRPr>
          </a:p>
          <a:p>
            <a:pPr lvl="1">
              <a:spcBef>
                <a:spcPts val="600"/>
              </a:spcBef>
              <a:spcAft>
                <a:spcPts val="600"/>
              </a:spcAft>
            </a:pPr>
            <a:r>
              <a:rPr lang="is-IS">
                <a:effectLst/>
              </a:rPr>
              <a:t>Hópurinn í sameiningu velur 2-3 tillögur sem hann skrifar ögn fyllri lýsingu á og skrifar síðan upp á veggspjöld (10 mínútur)</a:t>
            </a:r>
            <a:endParaRPr lang="is-IS">
              <a:cs typeface="Arial"/>
            </a:endParaRPr>
          </a:p>
        </p:txBody>
      </p:sp>
      <p:sp>
        <p:nvSpPr>
          <p:cNvPr id="4" name="Textarammi 3">
            <a:extLst>
              <a:ext uri="{FF2B5EF4-FFF2-40B4-BE49-F238E27FC236}">
                <a16:creationId xmlns:a16="http://schemas.microsoft.com/office/drawing/2014/main" id="{58D6FDD2-B697-048B-4E80-8DF5CDF7E617}"/>
              </a:ext>
            </a:extLst>
          </p:cNvPr>
          <p:cNvSpPr txBox="1"/>
          <p:nvPr/>
        </p:nvSpPr>
        <p:spPr>
          <a:xfrm>
            <a:off x="7140539" y="3606229"/>
            <a:ext cx="996594" cy="369332"/>
          </a:xfrm>
          <a:prstGeom prst="rect">
            <a:avLst/>
          </a:prstGeom>
          <a:solidFill>
            <a:schemeClr val="bg1"/>
          </a:solidFill>
          <a:ln w="3175">
            <a:solidFill>
              <a:schemeClr val="tx1"/>
            </a:solidFill>
          </a:ln>
        </p:spPr>
        <p:txBody>
          <a:bodyPr wrap="square" rtlCol="0">
            <a:spAutoFit/>
          </a:bodyPr>
          <a:lstStyle/>
          <a:p>
            <a:r>
              <a:rPr lang="is-IS" noProof="1"/>
              <a:t>„Kreisý“</a:t>
            </a:r>
          </a:p>
        </p:txBody>
      </p:sp>
      <p:pic>
        <p:nvPicPr>
          <p:cNvPr id="7" name="Mynd 6">
            <a:extLst>
              <a:ext uri="{FF2B5EF4-FFF2-40B4-BE49-F238E27FC236}">
                <a16:creationId xmlns:a16="http://schemas.microsoft.com/office/drawing/2014/main" id="{8BFF7122-0EA7-DE46-D637-B8114C95E0C9}"/>
              </a:ext>
            </a:extLst>
          </p:cNvPr>
          <p:cNvPicPr>
            <a:picLocks noChangeAspect="1"/>
          </p:cNvPicPr>
          <p:nvPr/>
        </p:nvPicPr>
        <p:blipFill rotWithShape="1">
          <a:blip r:embed="rId3"/>
          <a:srcRect l="6176" t="839"/>
          <a:stretch/>
        </p:blipFill>
        <p:spPr>
          <a:xfrm>
            <a:off x="6996701" y="1948612"/>
            <a:ext cx="4736494" cy="3315233"/>
          </a:xfrm>
          <a:prstGeom prst="rect">
            <a:avLst/>
          </a:prstGeom>
        </p:spPr>
      </p:pic>
    </p:spTree>
    <p:extLst>
      <p:ext uri="{BB962C8B-B14F-4D97-AF65-F5344CB8AC3E}">
        <p14:creationId xmlns:p14="http://schemas.microsoft.com/office/powerpoint/2010/main" val="3326389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ill 3">
            <a:extLst>
              <a:ext uri="{FF2B5EF4-FFF2-40B4-BE49-F238E27FC236}">
                <a16:creationId xmlns:a16="http://schemas.microsoft.com/office/drawing/2014/main" id="{F8D844F0-C977-1BB2-23E4-C1450C6EB32E}"/>
              </a:ext>
            </a:extLst>
          </p:cNvPr>
          <p:cNvSpPr>
            <a:spLocks noGrp="1"/>
          </p:cNvSpPr>
          <p:nvPr>
            <p:ph type="title"/>
          </p:nvPr>
        </p:nvSpPr>
        <p:spPr/>
        <p:txBody>
          <a:bodyPr/>
          <a:lstStyle/>
          <a:p>
            <a:r>
              <a:rPr lang="is-IS"/>
              <a:t>Verkefni</a:t>
            </a:r>
          </a:p>
        </p:txBody>
      </p:sp>
      <p:sp>
        <p:nvSpPr>
          <p:cNvPr id="5" name="Staðgengill efnis 4">
            <a:extLst>
              <a:ext uri="{FF2B5EF4-FFF2-40B4-BE49-F238E27FC236}">
                <a16:creationId xmlns:a16="http://schemas.microsoft.com/office/drawing/2014/main" id="{9E765FE9-180A-1DC8-47A8-6EEAF552E3D4}"/>
              </a:ext>
            </a:extLst>
          </p:cNvPr>
          <p:cNvSpPr>
            <a:spLocks noGrp="1"/>
          </p:cNvSpPr>
          <p:nvPr>
            <p:ph idx="1"/>
          </p:nvPr>
        </p:nvSpPr>
        <p:spPr/>
        <p:txBody>
          <a:bodyPr vert="horz" lIns="91440" tIns="45720" rIns="91440" bIns="45720" rtlCol="0" anchor="t">
            <a:normAutofit/>
          </a:bodyPr>
          <a:lstStyle/>
          <a:p>
            <a:r>
              <a:rPr lang="is-IS" b="1"/>
              <a:t>Hvaða hugmynd viljum við útfæra og framkvæma?</a:t>
            </a:r>
          </a:p>
          <a:p>
            <a:pPr lvl="1">
              <a:lnSpc>
                <a:spcPct val="107000"/>
              </a:lnSpc>
            </a:pPr>
            <a:r>
              <a:rPr lang="is-IS">
                <a:latin typeface="Calibri"/>
                <a:ea typeface="Calibri"/>
                <a:cs typeface="Times New Roman"/>
              </a:rPr>
              <a:t>Hópurinn </a:t>
            </a:r>
            <a:r>
              <a:rPr lang="is-IS">
                <a:effectLst/>
                <a:latin typeface="Calibri"/>
                <a:ea typeface="Calibri"/>
                <a:cs typeface="Times New Roman"/>
              </a:rPr>
              <a:t>velur eina hugmynd sem hann vill útfæra og framkvæma – má vera eigin hugmynd frá fyrsta verkefni eða annað verkefni sem hópurinn velur af veggnum</a:t>
            </a:r>
            <a:r>
              <a:rPr lang="is-IS">
                <a:latin typeface="Calibri"/>
                <a:ea typeface="Calibri"/>
                <a:cs typeface="Times New Roman"/>
              </a:rPr>
              <a:t>. </a:t>
            </a:r>
            <a:endParaRPr lang="is-IS">
              <a:effectLst/>
              <a:latin typeface="Calibri"/>
              <a:ea typeface="Calibri"/>
              <a:cs typeface="Times New Roman"/>
            </a:endParaRPr>
          </a:p>
          <a:p>
            <a:pPr lvl="1">
              <a:lnSpc>
                <a:spcPct val="107000"/>
              </a:lnSpc>
            </a:pPr>
            <a:r>
              <a:rPr lang="is-IS">
                <a:latin typeface="Calibri"/>
                <a:ea typeface="Calibri"/>
                <a:cs typeface="Times New Roman"/>
              </a:rPr>
              <a:t>Hópurinn rammar af hugmyndina með því að búa til myndhandrit (20 mín)</a:t>
            </a:r>
          </a:p>
          <a:p>
            <a:pPr marL="457200" lvl="1" indent="0">
              <a:lnSpc>
                <a:spcPct val="107000"/>
              </a:lnSpc>
              <a:buNone/>
            </a:pPr>
            <a:endParaRPr lang="is-IS">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is-IS"/>
          </a:p>
        </p:txBody>
      </p:sp>
      <p:pic>
        <p:nvPicPr>
          <p:cNvPr id="6" name="Mynd 5">
            <a:extLst>
              <a:ext uri="{FF2B5EF4-FFF2-40B4-BE49-F238E27FC236}">
                <a16:creationId xmlns:a16="http://schemas.microsoft.com/office/drawing/2014/main" id="{6B737D7C-D0E7-D4AA-08E3-A8B828B26CA2}"/>
              </a:ext>
            </a:extLst>
          </p:cNvPr>
          <p:cNvPicPr>
            <a:picLocks noChangeAspect="1"/>
          </p:cNvPicPr>
          <p:nvPr/>
        </p:nvPicPr>
        <p:blipFill>
          <a:blip r:embed="rId2"/>
          <a:stretch>
            <a:fillRect/>
          </a:stretch>
        </p:blipFill>
        <p:spPr>
          <a:xfrm>
            <a:off x="10429504" y="521754"/>
            <a:ext cx="560881" cy="755970"/>
          </a:xfrm>
          <a:prstGeom prst="rect">
            <a:avLst/>
          </a:prstGeom>
        </p:spPr>
      </p:pic>
      <p:pic>
        <p:nvPicPr>
          <p:cNvPr id="3" name="Mynd 2">
            <a:extLst>
              <a:ext uri="{FF2B5EF4-FFF2-40B4-BE49-F238E27FC236}">
                <a16:creationId xmlns:a16="http://schemas.microsoft.com/office/drawing/2014/main" id="{2A168D6C-47E3-2156-EA5E-500645FBF25C}"/>
              </a:ext>
            </a:extLst>
          </p:cNvPr>
          <p:cNvPicPr>
            <a:picLocks noChangeAspect="1"/>
          </p:cNvPicPr>
          <p:nvPr/>
        </p:nvPicPr>
        <p:blipFill>
          <a:blip r:embed="rId3"/>
          <a:stretch>
            <a:fillRect/>
          </a:stretch>
        </p:blipFill>
        <p:spPr>
          <a:xfrm>
            <a:off x="2657211" y="3067049"/>
            <a:ext cx="5943864" cy="3343424"/>
          </a:xfrm>
          <a:prstGeom prst="rect">
            <a:avLst/>
          </a:prstGeom>
          <a:ln w="3175">
            <a:solidFill>
              <a:schemeClr val="tx1"/>
            </a:solidFill>
          </a:ln>
        </p:spPr>
      </p:pic>
    </p:spTree>
    <p:extLst>
      <p:ext uri="{BB962C8B-B14F-4D97-AF65-F5344CB8AC3E}">
        <p14:creationId xmlns:p14="http://schemas.microsoft.com/office/powerpoint/2010/main" val="2154222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 calcmode="lin" valueType="num">
                                      <p:cBhvr additive="base">
                                        <p:cTn id="7"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 calcmode="lin" valueType="num">
                                      <p:cBhvr additive="base">
                                        <p:cTn id="13"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50" name="Picture 2" descr="Veitingar - Visitegilsstadir">
            <a:extLst>
              <a:ext uri="{FF2B5EF4-FFF2-40B4-BE49-F238E27FC236}">
                <a16:creationId xmlns:a16="http://schemas.microsoft.com/office/drawing/2014/main" id="{4CC477BB-A879-A78A-6CC9-250E05775B5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286" b="1155"/>
          <a:stretch/>
        </p:blipFill>
        <p:spPr bwMode="auto">
          <a:xfrm>
            <a:off x="307775" y="261437"/>
            <a:ext cx="11576450" cy="63351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730450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ill 1">
            <a:extLst>
              <a:ext uri="{FF2B5EF4-FFF2-40B4-BE49-F238E27FC236}">
                <a16:creationId xmlns:a16="http://schemas.microsoft.com/office/drawing/2014/main" id="{AB4D39C8-D36F-F64C-27E2-2E86D245CBCE}"/>
              </a:ext>
            </a:extLst>
          </p:cNvPr>
          <p:cNvSpPr>
            <a:spLocks noGrp="1"/>
          </p:cNvSpPr>
          <p:nvPr>
            <p:ph type="title"/>
          </p:nvPr>
        </p:nvSpPr>
        <p:spPr/>
        <p:txBody>
          <a:bodyPr>
            <a:normAutofit/>
          </a:bodyPr>
          <a:lstStyle/>
          <a:p>
            <a:r>
              <a:rPr lang="is-IS" sz="3200"/>
              <a:t>Hvaða hugmynd viljum við útfæra og framkvæma?</a:t>
            </a:r>
          </a:p>
        </p:txBody>
      </p:sp>
      <p:sp>
        <p:nvSpPr>
          <p:cNvPr id="3" name="Staðgengill efnis 2">
            <a:extLst>
              <a:ext uri="{FF2B5EF4-FFF2-40B4-BE49-F238E27FC236}">
                <a16:creationId xmlns:a16="http://schemas.microsoft.com/office/drawing/2014/main" id="{BFC79D7F-ACCC-364F-D5EA-E1124C67E76D}"/>
              </a:ext>
            </a:extLst>
          </p:cNvPr>
          <p:cNvSpPr>
            <a:spLocks noGrp="1"/>
          </p:cNvSpPr>
          <p:nvPr>
            <p:ph idx="1"/>
          </p:nvPr>
        </p:nvSpPr>
        <p:spPr>
          <a:xfrm>
            <a:off x="859972" y="1469598"/>
            <a:ext cx="10493828" cy="5020102"/>
          </a:xfrm>
        </p:spPr>
        <p:txBody>
          <a:bodyPr/>
          <a:lstStyle/>
          <a:p>
            <a:pPr lvl="1">
              <a:lnSpc>
                <a:spcPct val="107000"/>
              </a:lnSpc>
              <a:spcAft>
                <a:spcPts val="800"/>
              </a:spcAft>
            </a:pPr>
            <a:r>
              <a:rPr lang="is-IS">
                <a:effectLst/>
                <a:latin typeface="Calibri"/>
                <a:ea typeface="Calibri"/>
                <a:cs typeface="Times New Roman"/>
              </a:rPr>
              <a:t>Hópnum skipt upp. Valinn gestgjafi sem er eftir til að kynna hugmynd hópsins fyrir öðrum sem koma í heimsókn 35 mín (hver heimsókn er 5 mínútur, svo er skipt).</a:t>
            </a:r>
            <a:r>
              <a:rPr lang="is-IS">
                <a:latin typeface="Calibri"/>
                <a:ea typeface="Calibri"/>
                <a:cs typeface="Times New Roman"/>
              </a:rPr>
              <a:t> </a:t>
            </a:r>
            <a:endParaRPr lang="is-IS">
              <a:effectLst/>
              <a:latin typeface="Calibri"/>
              <a:ea typeface="Calibri"/>
              <a:cs typeface="Times New Roman"/>
            </a:endParaRPr>
          </a:p>
          <a:p>
            <a:pPr marL="1021080" lvl="1" indent="-342900">
              <a:lnSpc>
                <a:spcPct val="107000"/>
              </a:lnSpc>
              <a:spcBef>
                <a:spcPts val="0"/>
              </a:spcBef>
            </a:pPr>
            <a:r>
              <a:rPr lang="is-IS" sz="2400">
                <a:effectLst/>
                <a:latin typeface="Calibri"/>
                <a:ea typeface="Calibri"/>
                <a:cs typeface="Times New Roman"/>
              </a:rPr>
              <a:t>Hlutverk gestgjafa er að kynna hugmyndina. Hlutverk gesta er að spyrja og koma með ábendingar til úrbóta (hafið þið spáð í – hvernig virkar þetta?).</a:t>
            </a:r>
            <a:r>
              <a:rPr lang="is-IS" sz="2400">
                <a:latin typeface="Calibri"/>
                <a:ea typeface="Calibri"/>
                <a:cs typeface="Times New Roman"/>
              </a:rPr>
              <a:t> </a:t>
            </a:r>
            <a:r>
              <a:rPr lang="is-IS" sz="2400">
                <a:effectLst/>
                <a:latin typeface="Calibri"/>
                <a:ea typeface="Calibri"/>
                <a:cs typeface="Times New Roman"/>
              </a:rPr>
              <a:t> Gestgjafi skráir hjá sér spurningar og ábendingar.</a:t>
            </a:r>
          </a:p>
          <a:p>
            <a:pPr marL="1021080" lvl="1" indent="-342900">
              <a:lnSpc>
                <a:spcPct val="107000"/>
              </a:lnSpc>
              <a:spcBef>
                <a:spcPts val="0"/>
              </a:spcBef>
            </a:pPr>
            <a:r>
              <a:rPr lang="is-IS" sz="2400">
                <a:effectLst/>
                <a:latin typeface="Calibri"/>
                <a:ea typeface="Calibri"/>
                <a:cs typeface="Times New Roman"/>
              </a:rPr>
              <a:t>Þegar næsti hópur kemur kynnir gestgjafi hugmyndina að nýju og þær ábendingar sem hafa komið frá gestum.</a:t>
            </a:r>
          </a:p>
          <a:p>
            <a:pPr lvl="1">
              <a:lnSpc>
                <a:spcPct val="107000"/>
              </a:lnSpc>
              <a:spcAft>
                <a:spcPts val="800"/>
              </a:spcAft>
            </a:pPr>
            <a:r>
              <a:rPr lang="is-IS">
                <a:effectLst/>
                <a:latin typeface="Calibri"/>
                <a:ea typeface="Calibri"/>
                <a:cs typeface="Times New Roman"/>
              </a:rPr>
              <a:t>Eftir heimsóknir kemur hópurinn aftur saman.</a:t>
            </a:r>
            <a:r>
              <a:rPr lang="is-IS">
                <a:latin typeface="Calibri"/>
                <a:ea typeface="Calibri"/>
                <a:cs typeface="Times New Roman"/>
              </a:rPr>
              <a:t> </a:t>
            </a:r>
            <a:r>
              <a:rPr lang="is-IS">
                <a:effectLst/>
                <a:latin typeface="Calibri"/>
                <a:ea typeface="Calibri"/>
                <a:cs typeface="Times New Roman"/>
              </a:rPr>
              <a:t> Gestgjafi kynnir fyrir hópnum sínum athugasemdir og þeir sem fóru í heimsóknir kynna það sem þeir sáu og síðan er tekin ákvörðun um hvort að ábendingar og hugmyndir úr heimsóknum verði hluti af verkefninu sem á að framkvæma á vinnustað og ný lýsing verkefnisins kláruð </a:t>
            </a:r>
            <a:r>
              <a:rPr lang="is-IS">
                <a:latin typeface="Calibri"/>
                <a:ea typeface="Calibri"/>
                <a:cs typeface="Times New Roman"/>
              </a:rPr>
              <a:t>.</a:t>
            </a:r>
            <a:endParaRPr lang="is-IS"/>
          </a:p>
        </p:txBody>
      </p:sp>
    </p:spTree>
    <p:extLst>
      <p:ext uri="{BB962C8B-B14F-4D97-AF65-F5344CB8AC3E}">
        <p14:creationId xmlns:p14="http://schemas.microsoft.com/office/powerpoint/2010/main" val="2495807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887129" y="268942"/>
            <a:ext cx="8417742" cy="6320117"/>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321526386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42100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295026" y="1932932"/>
            <a:ext cx="5305351" cy="4572846"/>
          </a:xfrm>
          <a:prstGeom prst="rect">
            <a:avLst/>
          </a:prstGeom>
        </p:spPr>
      </p:pic>
      <p:pic>
        <p:nvPicPr>
          <p:cNvPr id="6" name="Picture 5"/>
          <p:cNvPicPr>
            <a:picLocks noChangeAspect="1"/>
          </p:cNvPicPr>
          <p:nvPr/>
        </p:nvPicPr>
        <p:blipFill>
          <a:blip r:embed="rId3"/>
          <a:stretch>
            <a:fillRect/>
          </a:stretch>
        </p:blipFill>
        <p:spPr>
          <a:xfrm>
            <a:off x="945640" y="4238484"/>
            <a:ext cx="2246366" cy="2653256"/>
          </a:xfrm>
          <a:prstGeom prst="rect">
            <a:avLst/>
          </a:prstGeom>
        </p:spPr>
      </p:pic>
      <p:pic>
        <p:nvPicPr>
          <p:cNvPr id="7" name="Picture 6"/>
          <p:cNvPicPr>
            <a:picLocks noChangeAspect="1"/>
          </p:cNvPicPr>
          <p:nvPr/>
        </p:nvPicPr>
        <p:blipFill>
          <a:blip r:embed="rId4"/>
          <a:stretch>
            <a:fillRect/>
          </a:stretch>
        </p:blipFill>
        <p:spPr>
          <a:xfrm>
            <a:off x="477705" y="1681856"/>
            <a:ext cx="2051209" cy="2078081"/>
          </a:xfrm>
          <a:prstGeom prst="rect">
            <a:avLst/>
          </a:prstGeom>
        </p:spPr>
      </p:pic>
      <p:sp>
        <p:nvSpPr>
          <p:cNvPr id="8" name="TextBox 7"/>
          <p:cNvSpPr txBox="1"/>
          <p:nvPr/>
        </p:nvSpPr>
        <p:spPr>
          <a:xfrm>
            <a:off x="648598" y="1335688"/>
            <a:ext cx="1355236" cy="466144"/>
          </a:xfrm>
          <a:prstGeom prst="rect">
            <a:avLst/>
          </a:prstGeom>
          <a:noFill/>
        </p:spPr>
        <p:txBody>
          <a:bodyPr wrap="square" rtlCol="0">
            <a:spAutoFit/>
          </a:bodyPr>
          <a:lstStyle/>
          <a:p>
            <a:r>
              <a:rPr lang="en-US" sz="2400" err="1">
                <a:latin typeface="Brush Script MT" panose="03060802040406070304" pitchFamily="66" charset="0"/>
              </a:rPr>
              <a:t>Áskorunin</a:t>
            </a:r>
            <a:r>
              <a:rPr lang="en-US" sz="2400">
                <a:latin typeface="Brush Script MT" panose="03060802040406070304" pitchFamily="66" charset="0"/>
              </a:rPr>
              <a:t>:</a:t>
            </a:r>
          </a:p>
        </p:txBody>
      </p:sp>
      <p:sp>
        <p:nvSpPr>
          <p:cNvPr id="9" name="TextBox 8"/>
          <p:cNvSpPr txBox="1"/>
          <p:nvPr/>
        </p:nvSpPr>
        <p:spPr>
          <a:xfrm>
            <a:off x="193723" y="3988523"/>
            <a:ext cx="1810111" cy="461665"/>
          </a:xfrm>
          <a:prstGeom prst="rect">
            <a:avLst/>
          </a:prstGeom>
          <a:noFill/>
        </p:spPr>
        <p:txBody>
          <a:bodyPr wrap="none" rtlCol="0">
            <a:spAutoFit/>
          </a:bodyPr>
          <a:lstStyle/>
          <a:p>
            <a:r>
              <a:rPr lang="en-US" sz="2400" err="1">
                <a:latin typeface="Brush Script MT" panose="03060802040406070304" pitchFamily="66" charset="0"/>
              </a:rPr>
              <a:t>Meginhugmynd</a:t>
            </a:r>
            <a:r>
              <a:rPr lang="en-US" sz="2400">
                <a:latin typeface="Brush Script MT" panose="03060802040406070304" pitchFamily="66" charset="0"/>
              </a:rPr>
              <a:t>:</a:t>
            </a:r>
          </a:p>
        </p:txBody>
      </p:sp>
      <p:sp>
        <p:nvSpPr>
          <p:cNvPr id="10" name="Rectangle 9"/>
          <p:cNvSpPr/>
          <p:nvPr/>
        </p:nvSpPr>
        <p:spPr>
          <a:xfrm>
            <a:off x="3650611" y="916678"/>
            <a:ext cx="2246365" cy="6465937"/>
          </a:xfrm>
          <a:prstGeom prst="rect">
            <a:avLst/>
          </a:prstGeom>
        </p:spPr>
        <p:txBody>
          <a:bodyPr wrap="square">
            <a:spAutoFit/>
          </a:bodyPr>
          <a:lstStyle/>
          <a:p>
            <a:pPr>
              <a:lnSpc>
                <a:spcPct val="115000"/>
              </a:lnSpc>
            </a:pPr>
            <a:r>
              <a:rPr lang="is-IS" sz="1400" b="1">
                <a:solidFill>
                  <a:srgbClr val="222222"/>
                </a:solidFill>
                <a:highlight>
                  <a:srgbClr val="FFFFFF"/>
                </a:highlight>
                <a:latin typeface="Harlow Solid Italic" panose="04030604020F02020D02" pitchFamily="82" charset="0"/>
                <a:ea typeface="Arial" panose="020B0604020202020204" pitchFamily="34" charset="0"/>
              </a:rPr>
              <a:t>Fyrir hvern er þetta?</a:t>
            </a:r>
            <a:endParaRPr lang="is-IS" sz="1400" b="1">
              <a:latin typeface="Harlow Solid Italic" panose="04030604020F02020D02" pitchFamily="82" charset="0"/>
              <a:ea typeface="Arial" panose="020B0604020202020204" pitchFamily="34" charset="0"/>
            </a:endParaRPr>
          </a:p>
          <a:p>
            <a:pPr>
              <a:lnSpc>
                <a:spcPct val="115000"/>
              </a:lnSpc>
            </a:pPr>
            <a:r>
              <a:rPr lang="is-IS" sz="1000">
                <a:solidFill>
                  <a:srgbClr val="FF0000"/>
                </a:solidFill>
                <a:highlight>
                  <a:srgbClr val="FFFFFF"/>
                </a:highlight>
                <a:latin typeface="Arial" panose="020B0604020202020204" pitchFamily="34" charset="0"/>
                <a:ea typeface="Arial" panose="020B0604020202020204" pitchFamily="34" charset="0"/>
              </a:rPr>
              <a:t>Hvaða aldur? bakgrunnur, áhugi?</a:t>
            </a:r>
            <a:r>
              <a:rPr lang="is-IS" sz="1000">
                <a:solidFill>
                  <a:srgbClr val="222222"/>
                </a:solidFill>
                <a:highlight>
                  <a:srgbClr val="FFFFFF"/>
                </a:highlight>
                <a:latin typeface="Arial" panose="020B0604020202020204" pitchFamily="34" charset="0"/>
                <a:ea typeface="Arial" panose="020B0604020202020204" pitchFamily="34" charset="0"/>
              </a:rPr>
              <a:t> </a:t>
            </a:r>
          </a:p>
          <a:p>
            <a:pPr>
              <a:lnSpc>
                <a:spcPct val="115000"/>
              </a:lnSpc>
            </a:pPr>
            <a:endParaRPr lang="is-IS" sz="1000">
              <a:latin typeface="Arial" panose="020B0604020202020204" pitchFamily="34" charset="0"/>
              <a:ea typeface="Arial" panose="020B0604020202020204" pitchFamily="34" charset="0"/>
            </a:endParaRPr>
          </a:p>
          <a:p>
            <a:pPr>
              <a:lnSpc>
                <a:spcPct val="115000"/>
              </a:lnSpc>
            </a:pPr>
            <a:endParaRPr lang="is-IS" sz="1050">
              <a:solidFill>
                <a:srgbClr val="222222"/>
              </a:solidFill>
              <a:highlight>
                <a:srgbClr val="FFFFFF"/>
              </a:highlight>
              <a:latin typeface="Harlow Solid Italic" panose="04030604020F02020D02" pitchFamily="82" charset="0"/>
              <a:ea typeface="Arial" panose="020B0604020202020204" pitchFamily="34" charset="0"/>
            </a:endParaRPr>
          </a:p>
          <a:p>
            <a:pPr>
              <a:lnSpc>
                <a:spcPct val="115000"/>
              </a:lnSpc>
            </a:pPr>
            <a:endParaRPr lang="is-IS" sz="1050">
              <a:solidFill>
                <a:srgbClr val="222222"/>
              </a:solidFill>
              <a:highlight>
                <a:srgbClr val="FFFFFF"/>
              </a:highlight>
              <a:latin typeface="Harlow Solid Italic" panose="04030604020F02020D02" pitchFamily="82" charset="0"/>
              <a:ea typeface="Arial" panose="020B0604020202020204" pitchFamily="34" charset="0"/>
            </a:endParaRPr>
          </a:p>
          <a:p>
            <a:pPr>
              <a:lnSpc>
                <a:spcPct val="115000"/>
              </a:lnSpc>
            </a:pPr>
            <a:endParaRPr lang="is-IS" sz="1050">
              <a:solidFill>
                <a:srgbClr val="222222"/>
              </a:solidFill>
              <a:highlight>
                <a:srgbClr val="FFFFFF"/>
              </a:highlight>
              <a:latin typeface="Harlow Solid Italic" panose="04030604020F02020D02" pitchFamily="82" charset="0"/>
              <a:ea typeface="Arial" panose="020B0604020202020204" pitchFamily="34" charset="0"/>
            </a:endParaRPr>
          </a:p>
          <a:p>
            <a:pPr>
              <a:lnSpc>
                <a:spcPct val="115000"/>
              </a:lnSpc>
            </a:pPr>
            <a:r>
              <a:rPr lang="is-IS" sz="1400">
                <a:solidFill>
                  <a:srgbClr val="222222"/>
                </a:solidFill>
                <a:highlight>
                  <a:srgbClr val="FFFFFF"/>
                </a:highlight>
                <a:latin typeface="Harlow Solid Italic" panose="04030604020F02020D02" pitchFamily="82" charset="0"/>
                <a:ea typeface="Arial" panose="020B0604020202020204" pitchFamily="34" charset="0"/>
              </a:rPr>
              <a:t>Hvers vegna þessi hópur?</a:t>
            </a:r>
            <a:endParaRPr lang="is-IS" sz="1400">
              <a:latin typeface="Harlow Solid Italic" panose="04030604020F02020D02" pitchFamily="82" charset="0"/>
              <a:ea typeface="Arial" panose="020B0604020202020204" pitchFamily="34" charset="0"/>
            </a:endParaRPr>
          </a:p>
          <a:p>
            <a:pPr>
              <a:lnSpc>
                <a:spcPct val="115000"/>
              </a:lnSpc>
            </a:pPr>
            <a:endParaRPr lang="is-IS" sz="1000">
              <a:solidFill>
                <a:srgbClr val="222222"/>
              </a:solidFill>
              <a:highlight>
                <a:srgbClr val="FFFFFF"/>
              </a:highlight>
              <a:latin typeface="Arial" panose="020B0604020202020204" pitchFamily="34" charset="0"/>
              <a:ea typeface="Arial" panose="020B0604020202020204" pitchFamily="34" charset="0"/>
            </a:endParaRPr>
          </a:p>
          <a:p>
            <a:pPr>
              <a:lnSpc>
                <a:spcPct val="115000"/>
              </a:lnSpc>
            </a:pPr>
            <a:endParaRPr lang="is-IS" sz="1000">
              <a:solidFill>
                <a:srgbClr val="222222"/>
              </a:solidFill>
              <a:highlight>
                <a:srgbClr val="FFFFFF"/>
              </a:highlight>
              <a:latin typeface="Arial" panose="020B0604020202020204" pitchFamily="34" charset="0"/>
              <a:ea typeface="Arial" panose="020B0604020202020204" pitchFamily="34" charset="0"/>
            </a:endParaRPr>
          </a:p>
          <a:p>
            <a:pPr>
              <a:lnSpc>
                <a:spcPct val="115000"/>
              </a:lnSpc>
            </a:pPr>
            <a:endParaRPr lang="is-IS" sz="1000">
              <a:solidFill>
                <a:srgbClr val="222222"/>
              </a:solidFill>
              <a:highlight>
                <a:srgbClr val="FFFFFF"/>
              </a:highlight>
              <a:latin typeface="Arial" panose="020B0604020202020204" pitchFamily="34" charset="0"/>
              <a:ea typeface="Arial" panose="020B0604020202020204" pitchFamily="34" charset="0"/>
            </a:endParaRPr>
          </a:p>
          <a:p>
            <a:pPr>
              <a:lnSpc>
                <a:spcPct val="115000"/>
              </a:lnSpc>
            </a:pPr>
            <a:r>
              <a:rPr lang="is-IS" sz="1000">
                <a:solidFill>
                  <a:srgbClr val="222222"/>
                </a:solidFill>
                <a:highlight>
                  <a:srgbClr val="FFFFFF"/>
                </a:highlight>
                <a:latin typeface="Arial" panose="020B0604020202020204" pitchFamily="34" charset="0"/>
                <a:ea typeface="Arial" panose="020B0604020202020204" pitchFamily="34" charset="0"/>
              </a:rPr>
              <a:t> </a:t>
            </a:r>
          </a:p>
          <a:p>
            <a:pPr>
              <a:lnSpc>
                <a:spcPct val="115000"/>
              </a:lnSpc>
            </a:pPr>
            <a:r>
              <a:rPr lang="is-IS" sz="1400">
                <a:solidFill>
                  <a:srgbClr val="222222"/>
                </a:solidFill>
                <a:highlight>
                  <a:srgbClr val="FFFFFF"/>
                </a:highlight>
                <a:latin typeface="Harlow Solid Italic" panose="04030604020F02020D02" pitchFamily="82" charset="0"/>
                <a:ea typeface="Arial" panose="020B0604020202020204" pitchFamily="34" charset="0"/>
              </a:rPr>
              <a:t>Hvernig ætlar þú að framkvæma þetta?</a:t>
            </a:r>
            <a:endParaRPr lang="is-IS" sz="1400">
              <a:latin typeface="Harlow Solid Italic" panose="04030604020F02020D02" pitchFamily="82" charset="0"/>
              <a:ea typeface="Arial" panose="020B0604020202020204" pitchFamily="34" charset="0"/>
            </a:endParaRPr>
          </a:p>
          <a:p>
            <a:pPr>
              <a:lnSpc>
                <a:spcPct val="115000"/>
              </a:lnSpc>
            </a:pPr>
            <a:r>
              <a:rPr lang="is-IS" sz="1000">
                <a:solidFill>
                  <a:srgbClr val="FF0000"/>
                </a:solidFill>
                <a:highlight>
                  <a:srgbClr val="FFFFFF"/>
                </a:highlight>
                <a:latin typeface="Arial" panose="020B0604020202020204" pitchFamily="34" charset="0"/>
                <a:ea typeface="Arial" panose="020B0604020202020204" pitchFamily="34" charset="0"/>
              </a:rPr>
              <a:t>Lykil samstarfsaðilar? </a:t>
            </a:r>
          </a:p>
          <a:p>
            <a:pPr>
              <a:lnSpc>
                <a:spcPct val="115000"/>
              </a:lnSpc>
            </a:pPr>
            <a:r>
              <a:rPr lang="is-IS" sz="1000">
                <a:solidFill>
                  <a:srgbClr val="FF0000"/>
                </a:solidFill>
                <a:highlight>
                  <a:srgbClr val="FFFFFF"/>
                </a:highlight>
                <a:latin typeface="Arial" panose="020B0604020202020204" pitchFamily="34" charset="0"/>
                <a:ea typeface="Arial" panose="020B0604020202020204" pitchFamily="34" charset="0"/>
              </a:rPr>
              <a:t>Sjálfboðaliðar?</a:t>
            </a:r>
          </a:p>
          <a:p>
            <a:pPr>
              <a:lnSpc>
                <a:spcPct val="115000"/>
              </a:lnSpc>
            </a:pPr>
            <a:r>
              <a:rPr lang="is-IS" sz="1000">
                <a:solidFill>
                  <a:srgbClr val="FF0000"/>
                </a:solidFill>
                <a:highlight>
                  <a:srgbClr val="FFFFFF"/>
                </a:highlight>
                <a:latin typeface="Arial" panose="020B0604020202020204" pitchFamily="34" charset="0"/>
                <a:ea typeface="Arial" panose="020B0604020202020204" pitchFamily="34" charset="0"/>
              </a:rPr>
              <a:t>Efni eða búnaður sem þarf?</a:t>
            </a:r>
            <a:endParaRPr lang="is-IS" sz="1000">
              <a:solidFill>
                <a:srgbClr val="FF0000"/>
              </a:solidFill>
              <a:latin typeface="Arial" panose="020B0604020202020204" pitchFamily="34" charset="0"/>
              <a:ea typeface="Arial" panose="020B0604020202020204" pitchFamily="34" charset="0"/>
            </a:endParaRPr>
          </a:p>
          <a:p>
            <a:pPr>
              <a:lnSpc>
                <a:spcPct val="115000"/>
              </a:lnSpc>
            </a:pPr>
            <a:endParaRPr lang="is-IS" sz="1000">
              <a:solidFill>
                <a:srgbClr val="222222"/>
              </a:solidFill>
              <a:highlight>
                <a:srgbClr val="FFFFFF"/>
              </a:highlight>
              <a:latin typeface="Arial" panose="020B0604020202020204" pitchFamily="34" charset="0"/>
              <a:ea typeface="Arial" panose="020B0604020202020204" pitchFamily="34" charset="0"/>
            </a:endParaRPr>
          </a:p>
          <a:p>
            <a:pPr>
              <a:lnSpc>
                <a:spcPct val="115000"/>
              </a:lnSpc>
            </a:pPr>
            <a:r>
              <a:rPr lang="is-IS" sz="1000">
                <a:solidFill>
                  <a:srgbClr val="222222"/>
                </a:solidFill>
                <a:highlight>
                  <a:srgbClr val="FFFFFF"/>
                </a:highlight>
                <a:latin typeface="Arial" panose="020B0604020202020204" pitchFamily="34" charset="0"/>
                <a:ea typeface="Arial" panose="020B0604020202020204" pitchFamily="34" charset="0"/>
              </a:rPr>
              <a:t> </a:t>
            </a:r>
            <a:r>
              <a:rPr lang="is-IS" sz="1400">
                <a:solidFill>
                  <a:srgbClr val="222222"/>
                </a:solidFill>
                <a:highlight>
                  <a:srgbClr val="FFFFFF"/>
                </a:highlight>
                <a:latin typeface="Harlow Solid Italic" panose="04030604020F02020D02" pitchFamily="82" charset="0"/>
                <a:ea typeface="Arial" panose="020B0604020202020204" pitchFamily="34" charset="0"/>
              </a:rPr>
              <a:t>Hver eru næstu skref?</a:t>
            </a:r>
            <a:endParaRPr lang="is-IS" sz="1400">
              <a:latin typeface="Harlow Solid Italic" panose="04030604020F02020D02" pitchFamily="82" charset="0"/>
              <a:ea typeface="Arial" panose="020B0604020202020204" pitchFamily="34" charset="0"/>
            </a:endParaRPr>
          </a:p>
          <a:p>
            <a:pPr>
              <a:lnSpc>
                <a:spcPct val="115000"/>
              </a:lnSpc>
            </a:pPr>
            <a:r>
              <a:rPr lang="is-IS" sz="1000">
                <a:solidFill>
                  <a:srgbClr val="FF0000"/>
                </a:solidFill>
                <a:highlight>
                  <a:srgbClr val="FFFFFF"/>
                </a:highlight>
                <a:latin typeface="Arial" panose="020B0604020202020204" pitchFamily="34" charset="0"/>
                <a:ea typeface="Arial" panose="020B0604020202020204" pitchFamily="34" charset="0"/>
              </a:rPr>
              <a:t>Hvernig getur þú þróað frumgerðina?</a:t>
            </a:r>
            <a:endParaRPr lang="is-IS" sz="1000">
              <a:solidFill>
                <a:srgbClr val="FF0000"/>
              </a:solidFill>
              <a:latin typeface="Arial" panose="020B0604020202020204" pitchFamily="34" charset="0"/>
              <a:ea typeface="Arial" panose="020B0604020202020204" pitchFamily="34" charset="0"/>
            </a:endParaRPr>
          </a:p>
          <a:p>
            <a:pPr>
              <a:lnSpc>
                <a:spcPct val="115000"/>
              </a:lnSpc>
            </a:pPr>
            <a:r>
              <a:rPr lang="is-IS" sz="1000">
                <a:solidFill>
                  <a:srgbClr val="222222"/>
                </a:solidFill>
                <a:highlight>
                  <a:srgbClr val="FFFFFF"/>
                </a:highlight>
                <a:latin typeface="Arial" panose="020B0604020202020204" pitchFamily="34" charset="0"/>
                <a:ea typeface="Arial" panose="020B0604020202020204" pitchFamily="34" charset="0"/>
              </a:rPr>
              <a:t> </a:t>
            </a:r>
          </a:p>
          <a:p>
            <a:pPr>
              <a:lnSpc>
                <a:spcPct val="115000"/>
              </a:lnSpc>
            </a:pPr>
            <a:endParaRPr lang="is-IS" sz="1050">
              <a:latin typeface="Arial" panose="020B0604020202020204" pitchFamily="34" charset="0"/>
              <a:ea typeface="Arial" panose="020B0604020202020204" pitchFamily="34" charset="0"/>
            </a:endParaRPr>
          </a:p>
          <a:p>
            <a:pPr>
              <a:lnSpc>
                <a:spcPct val="115000"/>
              </a:lnSpc>
            </a:pPr>
            <a:endParaRPr lang="is-IS" sz="1050">
              <a:solidFill>
                <a:srgbClr val="222222"/>
              </a:solidFill>
              <a:highlight>
                <a:srgbClr val="FFFFFF"/>
              </a:highlight>
              <a:latin typeface="Harlow Solid Italic" panose="04030604020F02020D02" pitchFamily="82" charset="0"/>
              <a:ea typeface="Arial" panose="020B0604020202020204" pitchFamily="34" charset="0"/>
            </a:endParaRPr>
          </a:p>
          <a:p>
            <a:pPr>
              <a:lnSpc>
                <a:spcPct val="115000"/>
              </a:lnSpc>
            </a:pPr>
            <a:endParaRPr lang="is-IS" sz="1050">
              <a:solidFill>
                <a:srgbClr val="222222"/>
              </a:solidFill>
              <a:highlight>
                <a:srgbClr val="FFFFFF"/>
              </a:highlight>
              <a:latin typeface="Harlow Solid Italic" panose="04030604020F02020D02" pitchFamily="82" charset="0"/>
              <a:ea typeface="Arial" panose="020B0604020202020204" pitchFamily="34" charset="0"/>
            </a:endParaRPr>
          </a:p>
          <a:p>
            <a:pPr>
              <a:lnSpc>
                <a:spcPct val="115000"/>
              </a:lnSpc>
            </a:pPr>
            <a:r>
              <a:rPr lang="is-IS" sz="1400">
                <a:solidFill>
                  <a:srgbClr val="222222"/>
                </a:solidFill>
                <a:highlight>
                  <a:srgbClr val="FFFFFF"/>
                </a:highlight>
                <a:latin typeface="Harlow Solid Italic" panose="04030604020F02020D02" pitchFamily="82" charset="0"/>
                <a:ea typeface="Arial" panose="020B0604020202020204" pitchFamily="34" charset="0"/>
              </a:rPr>
              <a:t>Hvað annað þarf að hafa í huga</a:t>
            </a:r>
            <a:r>
              <a:rPr lang="is-IS" sz="1400">
                <a:solidFill>
                  <a:srgbClr val="222222"/>
                </a:solidFill>
                <a:highlight>
                  <a:srgbClr val="FFFFFF"/>
                </a:highlight>
                <a:latin typeface="Arial" panose="020B0604020202020204" pitchFamily="34" charset="0"/>
                <a:ea typeface="Arial" panose="020B0604020202020204" pitchFamily="34" charset="0"/>
              </a:rPr>
              <a:t>?</a:t>
            </a:r>
            <a:endParaRPr lang="is-IS" sz="1400">
              <a:latin typeface="Arial" panose="020B0604020202020204" pitchFamily="34" charset="0"/>
              <a:ea typeface="Arial" panose="020B0604020202020204" pitchFamily="34" charset="0"/>
            </a:endParaRPr>
          </a:p>
          <a:p>
            <a:pPr>
              <a:lnSpc>
                <a:spcPct val="115000"/>
              </a:lnSpc>
            </a:pPr>
            <a:r>
              <a:rPr lang="is-IS" sz="1000">
                <a:solidFill>
                  <a:srgbClr val="FF0000"/>
                </a:solidFill>
                <a:highlight>
                  <a:srgbClr val="FFFFFF"/>
                </a:highlight>
                <a:latin typeface="Arial" panose="020B0604020202020204" pitchFamily="34" charset="0"/>
                <a:ea typeface="Arial" panose="020B0604020202020204" pitchFamily="34" charset="0"/>
              </a:rPr>
              <a:t>Eru einhverjar áskoranir eða flækjustig sem þið hafið ekki hugsað út í? </a:t>
            </a:r>
          </a:p>
          <a:p>
            <a:pPr>
              <a:lnSpc>
                <a:spcPct val="115000"/>
              </a:lnSpc>
            </a:pPr>
            <a:endParaRPr lang="is-IS" sz="1000">
              <a:solidFill>
                <a:srgbClr val="FF0000"/>
              </a:solidFill>
              <a:highlight>
                <a:srgbClr val="FFFFFF"/>
              </a:highlight>
              <a:latin typeface="Arial" panose="020B0604020202020204" pitchFamily="34" charset="0"/>
              <a:ea typeface="Arial" panose="020B0604020202020204" pitchFamily="34" charset="0"/>
            </a:endParaRPr>
          </a:p>
          <a:p>
            <a:pPr>
              <a:lnSpc>
                <a:spcPct val="115000"/>
              </a:lnSpc>
            </a:pPr>
            <a:endParaRPr lang="is-IS" sz="1000">
              <a:solidFill>
                <a:srgbClr val="FF0000"/>
              </a:solidFill>
              <a:latin typeface="Arial" panose="020B0604020202020204" pitchFamily="34" charset="0"/>
              <a:ea typeface="Arial" panose="020B0604020202020204" pitchFamily="34" charset="0"/>
            </a:endParaRPr>
          </a:p>
          <a:p>
            <a:pPr>
              <a:lnSpc>
                <a:spcPct val="115000"/>
              </a:lnSpc>
            </a:pPr>
            <a:r>
              <a:rPr lang="is-IS" sz="1000">
                <a:solidFill>
                  <a:srgbClr val="222222"/>
                </a:solidFill>
                <a:highlight>
                  <a:srgbClr val="FFFFFF"/>
                </a:highlight>
                <a:latin typeface="Arial" panose="020B0604020202020204" pitchFamily="34" charset="0"/>
                <a:ea typeface="Arial" panose="020B0604020202020204" pitchFamily="34" charset="0"/>
              </a:rPr>
              <a:t> </a:t>
            </a:r>
            <a:endParaRPr lang="is-IS" sz="1000">
              <a:latin typeface="Arial" panose="020B0604020202020204" pitchFamily="34" charset="0"/>
              <a:ea typeface="Arial" panose="020B0604020202020204" pitchFamily="34" charset="0"/>
            </a:endParaRPr>
          </a:p>
          <a:p>
            <a:pPr>
              <a:lnSpc>
                <a:spcPct val="115000"/>
              </a:lnSpc>
            </a:pPr>
            <a:r>
              <a:rPr lang="is-IS" sz="1000" b="1">
                <a:solidFill>
                  <a:srgbClr val="222222"/>
                </a:solidFill>
                <a:highlight>
                  <a:srgbClr val="FFFFFF"/>
                </a:highlight>
                <a:latin typeface="Arial" panose="020B0604020202020204" pitchFamily="34" charset="0"/>
                <a:ea typeface="Arial" panose="020B0604020202020204" pitchFamily="34" charset="0"/>
              </a:rPr>
              <a:t> </a:t>
            </a:r>
            <a:endParaRPr lang="is-IS" sz="1000">
              <a:latin typeface="Arial" panose="020B0604020202020204" pitchFamily="34" charset="0"/>
              <a:ea typeface="Arial" panose="020B0604020202020204" pitchFamily="34" charset="0"/>
            </a:endParaRPr>
          </a:p>
        </p:txBody>
      </p:sp>
      <p:sp>
        <p:nvSpPr>
          <p:cNvPr id="11" name="Rectangle 10"/>
          <p:cNvSpPr/>
          <p:nvPr/>
        </p:nvSpPr>
        <p:spPr>
          <a:xfrm>
            <a:off x="5930799" y="1003559"/>
            <a:ext cx="5815965" cy="849913"/>
          </a:xfrm>
          <a:prstGeom prst="rect">
            <a:avLst/>
          </a:prstGeom>
        </p:spPr>
        <p:txBody>
          <a:bodyPr wrap="square">
            <a:spAutoFit/>
          </a:bodyPr>
          <a:lstStyle/>
          <a:p>
            <a:pPr>
              <a:lnSpc>
                <a:spcPct val="115000"/>
              </a:lnSpc>
            </a:pPr>
            <a:r>
              <a:rPr lang="is-IS" sz="1600">
                <a:solidFill>
                  <a:srgbClr val="222222"/>
                </a:solidFill>
                <a:highlight>
                  <a:srgbClr val="FFFFFF"/>
                </a:highlight>
                <a:latin typeface="Harlow Solid Italic" panose="04030604020F02020D02" pitchFamily="82" charset="0"/>
                <a:ea typeface="Arial" panose="020B0604020202020204" pitchFamily="34" charset="0"/>
              </a:rPr>
              <a:t>Segðu söguna: </a:t>
            </a:r>
            <a:br>
              <a:rPr lang="is-IS" sz="1400">
                <a:solidFill>
                  <a:srgbClr val="222222"/>
                </a:solidFill>
                <a:highlight>
                  <a:srgbClr val="FFFFFF"/>
                </a:highlight>
                <a:latin typeface="Arial" panose="020B0604020202020204" pitchFamily="34" charset="0"/>
                <a:ea typeface="Arial" panose="020B0604020202020204" pitchFamily="34" charset="0"/>
              </a:rPr>
            </a:br>
            <a:r>
              <a:rPr lang="is-IS" sz="1400">
                <a:solidFill>
                  <a:srgbClr val="FF0000"/>
                </a:solidFill>
                <a:highlight>
                  <a:srgbClr val="FFFFFF"/>
                </a:highlight>
                <a:latin typeface="Arial" panose="020B0604020202020204" pitchFamily="34" charset="0"/>
                <a:ea typeface="Arial" panose="020B0604020202020204" pitchFamily="34" charset="0"/>
              </a:rPr>
              <a:t>Búðu til myndhandrit sem lýsir því hvernig frumgerðin (hugmyndin) þín virkar og lýstu megin þáttum með myndrænum hætti og stuttum texta</a:t>
            </a:r>
            <a:endParaRPr lang="is-IS" sz="1400">
              <a:solidFill>
                <a:srgbClr val="FF0000"/>
              </a:solidFill>
              <a:latin typeface="Arial" panose="020B0604020202020204" pitchFamily="34" charset="0"/>
              <a:ea typeface="Arial" panose="020B0604020202020204" pitchFamily="34" charset="0"/>
            </a:endParaRPr>
          </a:p>
        </p:txBody>
      </p:sp>
      <p:sp>
        <p:nvSpPr>
          <p:cNvPr id="12" name="Flowchart: Process 11"/>
          <p:cNvSpPr/>
          <p:nvPr/>
        </p:nvSpPr>
        <p:spPr>
          <a:xfrm>
            <a:off x="3723584" y="919340"/>
            <a:ext cx="2134242" cy="932945"/>
          </a:xfrm>
          <a:prstGeom prst="flowChartProcess">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lowchart: Process 14"/>
          <p:cNvSpPr/>
          <p:nvPr/>
        </p:nvSpPr>
        <p:spPr>
          <a:xfrm>
            <a:off x="3723583" y="1940353"/>
            <a:ext cx="2134243" cy="932945"/>
          </a:xfrm>
          <a:prstGeom prst="flowChartProcess">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lowchart: Process 15"/>
          <p:cNvSpPr/>
          <p:nvPr/>
        </p:nvSpPr>
        <p:spPr>
          <a:xfrm>
            <a:off x="3723583" y="2939077"/>
            <a:ext cx="2173393" cy="1138676"/>
          </a:xfrm>
          <a:prstGeom prst="flowChartProcess">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lowchart: Process 16"/>
          <p:cNvSpPr/>
          <p:nvPr/>
        </p:nvSpPr>
        <p:spPr>
          <a:xfrm>
            <a:off x="3704007" y="4219355"/>
            <a:ext cx="2173393" cy="1138676"/>
          </a:xfrm>
          <a:prstGeom prst="flowChartProcess">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lowchart: Process 17"/>
          <p:cNvSpPr/>
          <p:nvPr/>
        </p:nvSpPr>
        <p:spPr>
          <a:xfrm>
            <a:off x="3650611" y="5499632"/>
            <a:ext cx="2226789" cy="1204455"/>
          </a:xfrm>
          <a:prstGeom prst="flowChartProcess">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10393811" y="6507711"/>
            <a:ext cx="1705097" cy="350289"/>
          </a:xfrm>
          <a:prstGeom prst="rect">
            <a:avLst/>
          </a:prstGeom>
        </p:spPr>
        <p:txBody>
          <a:bodyPr wrap="square">
            <a:spAutoFit/>
          </a:bodyPr>
          <a:lstStyle/>
          <a:p>
            <a:pPr algn="r">
              <a:lnSpc>
                <a:spcPct val="115000"/>
              </a:lnSpc>
            </a:pPr>
            <a:r>
              <a:rPr lang="is-IS" sz="500" err="1">
                <a:solidFill>
                  <a:srgbClr val="222222"/>
                </a:solidFill>
                <a:highlight>
                  <a:srgbClr val="FFFFFF"/>
                </a:highlight>
                <a:latin typeface="Arial" panose="020B0604020202020204" pitchFamily="34" charset="0"/>
                <a:ea typeface="Arial" panose="020B0604020202020204" pitchFamily="34" charset="0"/>
              </a:rPr>
              <a:t>Skills</a:t>
            </a:r>
            <a:r>
              <a:rPr lang="is-IS" sz="500">
                <a:solidFill>
                  <a:srgbClr val="222222"/>
                </a:solidFill>
                <a:highlight>
                  <a:srgbClr val="FFFFFF"/>
                </a:highlight>
                <a:latin typeface="Arial" panose="020B0604020202020204" pitchFamily="34" charset="0"/>
                <a:ea typeface="Arial" panose="020B0604020202020204" pitchFamily="34" charset="0"/>
              </a:rPr>
              <a:t> </a:t>
            </a:r>
            <a:r>
              <a:rPr lang="is-IS" sz="500" err="1">
                <a:solidFill>
                  <a:srgbClr val="222222"/>
                </a:solidFill>
                <a:highlight>
                  <a:srgbClr val="FFFFFF"/>
                </a:highlight>
                <a:latin typeface="Arial" panose="020B0604020202020204" pitchFamily="34" charset="0"/>
                <a:ea typeface="Arial" panose="020B0604020202020204" pitchFamily="34" charset="0"/>
              </a:rPr>
              <a:t>Society</a:t>
            </a:r>
            <a:r>
              <a:rPr lang="is-IS" sz="500">
                <a:solidFill>
                  <a:srgbClr val="222222"/>
                </a:solidFill>
                <a:highlight>
                  <a:srgbClr val="FFFFFF"/>
                </a:highlight>
                <a:latin typeface="Arial" panose="020B0604020202020204" pitchFamily="34" charset="0"/>
                <a:ea typeface="Arial" panose="020B0604020202020204" pitchFamily="34" charset="0"/>
              </a:rPr>
              <a:t> </a:t>
            </a:r>
            <a:r>
              <a:rPr lang="is-IS" sz="500" err="1">
                <a:solidFill>
                  <a:srgbClr val="222222"/>
                </a:solidFill>
                <a:highlight>
                  <a:srgbClr val="FFFFFF"/>
                </a:highlight>
                <a:latin typeface="Arial" panose="020B0604020202020204" pitchFamily="34" charset="0"/>
                <a:ea typeface="Arial" panose="020B0604020202020204" pitchFamily="34" charset="0"/>
              </a:rPr>
              <a:t>Action</a:t>
            </a:r>
            <a:r>
              <a:rPr lang="is-IS" sz="500">
                <a:solidFill>
                  <a:srgbClr val="222222"/>
                </a:solidFill>
                <a:highlight>
                  <a:srgbClr val="FFFFFF"/>
                </a:highlight>
                <a:latin typeface="Arial" panose="020B0604020202020204" pitchFamily="34" charset="0"/>
                <a:ea typeface="Arial" panose="020B0604020202020204" pitchFamily="34" charset="0"/>
              </a:rPr>
              <a:t> </a:t>
            </a:r>
            <a:r>
              <a:rPr lang="is-IS" sz="500" err="1">
                <a:solidFill>
                  <a:srgbClr val="222222"/>
                </a:solidFill>
                <a:highlight>
                  <a:srgbClr val="FFFFFF"/>
                </a:highlight>
                <a:latin typeface="Arial" panose="020B0604020202020204" pitchFamily="34" charset="0"/>
                <a:ea typeface="Arial" panose="020B0604020202020204" pitchFamily="34" charset="0"/>
              </a:rPr>
              <a:t>Lab</a:t>
            </a:r>
            <a:endParaRPr lang="is-IS" sz="500">
              <a:latin typeface="Arial" panose="020B0604020202020204" pitchFamily="34" charset="0"/>
              <a:ea typeface="Arial" panose="020B0604020202020204" pitchFamily="34" charset="0"/>
            </a:endParaRPr>
          </a:p>
          <a:p>
            <a:pPr algn="r">
              <a:lnSpc>
                <a:spcPct val="115000"/>
              </a:lnSpc>
            </a:pPr>
            <a:r>
              <a:rPr lang="is-IS" sz="500">
                <a:solidFill>
                  <a:srgbClr val="222222"/>
                </a:solidFill>
                <a:highlight>
                  <a:srgbClr val="FFFFFF"/>
                </a:highlight>
                <a:latin typeface="Arial" panose="020B0604020202020204" pitchFamily="34" charset="0"/>
                <a:ea typeface="Arial" panose="020B0604020202020204" pitchFamily="34" charset="0"/>
              </a:rPr>
              <a:t>Hannað af </a:t>
            </a:r>
            <a:r>
              <a:rPr lang="is-IS" sz="500" err="1">
                <a:solidFill>
                  <a:srgbClr val="222222"/>
                </a:solidFill>
                <a:highlight>
                  <a:srgbClr val="FFFFFF"/>
                </a:highlight>
                <a:latin typeface="Arial" panose="020B0604020202020204" pitchFamily="34" charset="0"/>
                <a:ea typeface="Arial" panose="020B0604020202020204" pitchFamily="34" charset="0"/>
              </a:rPr>
              <a:t>Molly</a:t>
            </a:r>
            <a:r>
              <a:rPr lang="is-IS" sz="500">
                <a:solidFill>
                  <a:srgbClr val="222222"/>
                </a:solidFill>
                <a:highlight>
                  <a:srgbClr val="FFFFFF"/>
                </a:highlight>
                <a:latin typeface="Arial" panose="020B0604020202020204" pitchFamily="34" charset="0"/>
                <a:ea typeface="Arial" panose="020B0604020202020204" pitchFamily="34" charset="0"/>
              </a:rPr>
              <a:t> </a:t>
            </a:r>
            <a:r>
              <a:rPr lang="is-IS" sz="500" err="1">
                <a:solidFill>
                  <a:srgbClr val="222222"/>
                </a:solidFill>
                <a:highlight>
                  <a:srgbClr val="FFFFFF"/>
                </a:highlight>
                <a:latin typeface="Arial" panose="020B0604020202020204" pitchFamily="34" charset="0"/>
                <a:ea typeface="Arial" panose="020B0604020202020204" pitchFamily="34" charset="0"/>
              </a:rPr>
              <a:t>McMahon</a:t>
            </a:r>
            <a:endParaRPr lang="is-IS" sz="500">
              <a:latin typeface="Arial" panose="020B0604020202020204" pitchFamily="34" charset="0"/>
              <a:ea typeface="Arial" panose="020B0604020202020204" pitchFamily="34" charset="0"/>
            </a:endParaRPr>
          </a:p>
          <a:p>
            <a:pPr algn="r">
              <a:lnSpc>
                <a:spcPct val="115000"/>
              </a:lnSpc>
            </a:pPr>
            <a:r>
              <a:rPr lang="is-IS" sz="500">
                <a:solidFill>
                  <a:srgbClr val="1155CC"/>
                </a:solidFill>
                <a:highlight>
                  <a:srgbClr val="FFFFFF"/>
                </a:highlight>
                <a:latin typeface="Arial" panose="020B0604020202020204" pitchFamily="34" charset="0"/>
                <a:ea typeface="Arial" panose="020B0604020202020204" pitchFamily="34" charset="0"/>
                <a:hlinkClick r:id="rId5"/>
              </a:rPr>
              <a:t>www.</a:t>
            </a:r>
            <a:r>
              <a:rPr lang="is-IS" sz="500" err="1">
                <a:solidFill>
                  <a:srgbClr val="1155CC"/>
                </a:solidFill>
                <a:highlight>
                  <a:srgbClr val="FFFFFF"/>
                </a:highlight>
                <a:latin typeface="Arial" panose="020B0604020202020204" pitchFamily="34" charset="0"/>
                <a:ea typeface="Arial" panose="020B0604020202020204" pitchFamily="34" charset="0"/>
                <a:hlinkClick r:id="rId5"/>
              </a:rPr>
              <a:t>stranger</a:t>
            </a:r>
            <a:r>
              <a:rPr lang="is-IS" sz="500">
                <a:solidFill>
                  <a:srgbClr val="1155CC"/>
                </a:solidFill>
                <a:highlight>
                  <a:srgbClr val="FFFFFF"/>
                </a:highlight>
                <a:latin typeface="Arial" panose="020B0604020202020204" pitchFamily="34" charset="0"/>
                <a:ea typeface="Arial" panose="020B0604020202020204" pitchFamily="34" charset="0"/>
                <a:hlinkClick r:id="rId5"/>
              </a:rPr>
              <a:t>-</a:t>
            </a:r>
            <a:r>
              <a:rPr lang="is-IS" sz="500" err="1">
                <a:solidFill>
                  <a:srgbClr val="1155CC"/>
                </a:solidFill>
                <a:highlight>
                  <a:srgbClr val="FFFFFF"/>
                </a:highlight>
                <a:latin typeface="Arial" panose="020B0604020202020204" pitchFamily="34" charset="0"/>
                <a:ea typeface="Arial" panose="020B0604020202020204" pitchFamily="34" charset="0"/>
                <a:hlinkClick r:id="rId5"/>
              </a:rPr>
              <a:t>design</a:t>
            </a:r>
            <a:r>
              <a:rPr lang="is-IS" sz="500">
                <a:solidFill>
                  <a:srgbClr val="1155CC"/>
                </a:solidFill>
                <a:highlight>
                  <a:srgbClr val="FFFFFF"/>
                </a:highlight>
                <a:latin typeface="Arial" panose="020B0604020202020204" pitchFamily="34" charset="0"/>
                <a:ea typeface="Arial" panose="020B0604020202020204" pitchFamily="34" charset="0"/>
                <a:hlinkClick r:id="rId5"/>
              </a:rPr>
              <a:t>.</a:t>
            </a:r>
            <a:r>
              <a:rPr lang="is-IS" sz="500" err="1">
                <a:solidFill>
                  <a:srgbClr val="1155CC"/>
                </a:solidFill>
                <a:highlight>
                  <a:srgbClr val="FFFFFF"/>
                </a:highlight>
                <a:latin typeface="Arial" panose="020B0604020202020204" pitchFamily="34" charset="0"/>
                <a:ea typeface="Arial" panose="020B0604020202020204" pitchFamily="34" charset="0"/>
                <a:hlinkClick r:id="rId5"/>
              </a:rPr>
              <a:t>squarespace</a:t>
            </a:r>
            <a:r>
              <a:rPr lang="is-IS" sz="500">
                <a:solidFill>
                  <a:srgbClr val="1155CC"/>
                </a:solidFill>
                <a:highlight>
                  <a:srgbClr val="FFFFFF"/>
                </a:highlight>
                <a:latin typeface="Arial" panose="020B0604020202020204" pitchFamily="34" charset="0"/>
                <a:ea typeface="Arial" panose="020B0604020202020204" pitchFamily="34" charset="0"/>
                <a:hlinkClick r:id="rId5"/>
              </a:rPr>
              <a:t>.</a:t>
            </a:r>
            <a:r>
              <a:rPr lang="is-IS" sz="500" err="1">
                <a:solidFill>
                  <a:srgbClr val="1155CC"/>
                </a:solidFill>
                <a:highlight>
                  <a:srgbClr val="FFFFFF"/>
                </a:highlight>
                <a:latin typeface="Arial" panose="020B0604020202020204" pitchFamily="34" charset="0"/>
                <a:ea typeface="Arial" panose="020B0604020202020204" pitchFamily="34" charset="0"/>
                <a:hlinkClick r:id="rId5"/>
              </a:rPr>
              <a:t>com</a:t>
            </a:r>
            <a:endParaRPr lang="is-IS" sz="500">
              <a:latin typeface="Arial" panose="020B0604020202020204" pitchFamily="34" charset="0"/>
              <a:ea typeface="Arial" panose="020B0604020202020204" pitchFamily="34" charset="0"/>
            </a:endParaRPr>
          </a:p>
        </p:txBody>
      </p:sp>
      <p:sp>
        <p:nvSpPr>
          <p:cNvPr id="5" name="Titill 4">
            <a:extLst>
              <a:ext uri="{FF2B5EF4-FFF2-40B4-BE49-F238E27FC236}">
                <a16:creationId xmlns:a16="http://schemas.microsoft.com/office/drawing/2014/main" id="{EC0F4941-13EE-0F66-EF17-DBDE62931FDC}"/>
              </a:ext>
            </a:extLst>
          </p:cNvPr>
          <p:cNvSpPr>
            <a:spLocks noGrp="1"/>
          </p:cNvSpPr>
          <p:nvPr>
            <p:ph type="title" idx="4294967295"/>
          </p:nvPr>
        </p:nvSpPr>
        <p:spPr>
          <a:xfrm>
            <a:off x="114300" y="-6645"/>
            <a:ext cx="10918825" cy="849313"/>
          </a:xfrm>
        </p:spPr>
        <p:txBody>
          <a:bodyPr/>
          <a:lstStyle/>
          <a:p>
            <a:r>
              <a:rPr lang="is-IS"/>
              <a:t>Myndahandrit fyrir „frumgerð“</a:t>
            </a:r>
          </a:p>
        </p:txBody>
      </p:sp>
    </p:spTree>
    <p:extLst>
      <p:ext uri="{BB962C8B-B14F-4D97-AF65-F5344CB8AC3E}">
        <p14:creationId xmlns:p14="http://schemas.microsoft.com/office/powerpoint/2010/main" val="19583334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C6BEC6B-5C77-412D-B45A-5B0F46FEDA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ill 1">
            <a:extLst>
              <a:ext uri="{FF2B5EF4-FFF2-40B4-BE49-F238E27FC236}">
                <a16:creationId xmlns:a16="http://schemas.microsoft.com/office/drawing/2014/main" id="{BB45A19A-63AC-146D-2DF2-896F96184ABF}"/>
              </a:ext>
            </a:extLst>
          </p:cNvPr>
          <p:cNvSpPr>
            <a:spLocks noGrp="1"/>
          </p:cNvSpPr>
          <p:nvPr>
            <p:ph type="title"/>
          </p:nvPr>
        </p:nvSpPr>
        <p:spPr>
          <a:xfrm>
            <a:off x="838200" y="176214"/>
            <a:ext cx="10515600" cy="1481188"/>
          </a:xfrm>
        </p:spPr>
        <p:txBody>
          <a:bodyPr>
            <a:normAutofit/>
          </a:bodyPr>
          <a:lstStyle/>
          <a:p>
            <a:pPr algn="ctr"/>
            <a:r>
              <a:rPr lang="is-IS" sz="4000"/>
              <a:t>Hvert stefnum við og hvernig komumst við þangað?</a:t>
            </a:r>
          </a:p>
        </p:txBody>
      </p:sp>
      <p:sp>
        <p:nvSpPr>
          <p:cNvPr id="3" name="Staðgengill efnis 2">
            <a:extLst>
              <a:ext uri="{FF2B5EF4-FFF2-40B4-BE49-F238E27FC236}">
                <a16:creationId xmlns:a16="http://schemas.microsoft.com/office/drawing/2014/main" id="{D644A98B-E93C-DA31-2CEC-90B00CC71146}"/>
              </a:ext>
            </a:extLst>
          </p:cNvPr>
          <p:cNvSpPr>
            <a:spLocks noGrp="1"/>
          </p:cNvSpPr>
          <p:nvPr>
            <p:ph idx="1"/>
          </p:nvPr>
        </p:nvSpPr>
        <p:spPr>
          <a:xfrm>
            <a:off x="838200" y="1847128"/>
            <a:ext cx="4076498" cy="4272681"/>
          </a:xfrm>
        </p:spPr>
        <p:txBody>
          <a:bodyPr vert="horz" lIns="91440" tIns="45720" rIns="91440" bIns="45720" rtlCol="0" anchor="t">
            <a:normAutofit/>
          </a:bodyPr>
          <a:lstStyle/>
          <a:p>
            <a:r>
              <a:rPr lang="is-IS"/>
              <a:t>Hver erum við ?</a:t>
            </a:r>
            <a:endParaRPr lang="en-US"/>
          </a:p>
          <a:p>
            <a:r>
              <a:rPr lang="is-IS"/>
              <a:t>Hvaðan komum við?</a:t>
            </a:r>
            <a:endParaRPr lang="en-US"/>
          </a:p>
          <a:p>
            <a:r>
              <a:rPr lang="is-IS"/>
              <a:t>Hvert erum við að fara?</a:t>
            </a:r>
            <a:endParaRPr lang="en-US">
              <a:ea typeface="Calibri"/>
              <a:cs typeface="Calibri"/>
            </a:endParaRPr>
          </a:p>
          <a:p>
            <a:r>
              <a:rPr lang="is-IS">
                <a:ea typeface="Calibri"/>
                <a:cs typeface="Calibri"/>
              </a:rPr>
              <a:t>Hvaða leið ætlum við að velja?</a:t>
            </a:r>
          </a:p>
          <a:p>
            <a:endParaRPr lang="is-IS">
              <a:ea typeface="Calibri"/>
              <a:cs typeface="Calibri"/>
            </a:endParaRPr>
          </a:p>
          <a:p>
            <a:r>
              <a:rPr lang="is-IS">
                <a:ea typeface="Calibri"/>
                <a:cs typeface="Calibri"/>
              </a:rPr>
              <a:t>Að komast á toppinn er  ekki eins fyrir A og B.  </a:t>
            </a:r>
          </a:p>
        </p:txBody>
      </p:sp>
      <p:pic>
        <p:nvPicPr>
          <p:cNvPr id="4" name="Picture 3">
            <a:extLst>
              <a:ext uri="{FF2B5EF4-FFF2-40B4-BE49-F238E27FC236}">
                <a16:creationId xmlns:a16="http://schemas.microsoft.com/office/drawing/2014/main" id="{CC1EC3C9-A5DD-046C-8696-94659CDD8A6F}"/>
              </a:ext>
            </a:extLst>
          </p:cNvPr>
          <p:cNvPicPr>
            <a:picLocks noChangeAspect="1"/>
          </p:cNvPicPr>
          <p:nvPr/>
        </p:nvPicPr>
        <p:blipFill rotWithShape="1">
          <a:blip r:embed="rId2"/>
          <a:srcRect l="1560" r="1" b="1"/>
          <a:stretch/>
        </p:blipFill>
        <p:spPr>
          <a:xfrm>
            <a:off x="5191128" y="1847129"/>
            <a:ext cx="6162670" cy="4272677"/>
          </a:xfrm>
          <a:prstGeom prst="rect">
            <a:avLst/>
          </a:prstGeom>
        </p:spPr>
      </p:pic>
      <mc:AlternateContent xmlns:mc="http://schemas.openxmlformats.org/markup-compatibility/2006" xmlns:p14="http://schemas.microsoft.com/office/powerpoint/2010/main">
        <mc:Choice Requires="p14">
          <p:contentPart p14:bwMode="auto" r:id="rId3">
            <p14:nvContentPartPr>
              <p14:cNvPr id="5" name="Ink 4">
                <a:extLst>
                  <a:ext uri="{FF2B5EF4-FFF2-40B4-BE49-F238E27FC236}">
                    <a16:creationId xmlns:a16="http://schemas.microsoft.com/office/drawing/2014/main" id="{D85655EE-EC22-C389-6A9C-0C4703601DEE}"/>
                  </a:ext>
                </a:extLst>
              </p14:cNvPr>
              <p14:cNvContentPartPr/>
              <p14:nvPr/>
            </p14:nvContentPartPr>
            <p14:xfrm>
              <a:off x="10384691" y="3194538"/>
              <a:ext cx="9769" cy="9769"/>
            </p14:xfrm>
          </p:contentPart>
        </mc:Choice>
        <mc:Fallback xmlns="">
          <p:pic>
            <p:nvPicPr>
              <p:cNvPr id="5" name="Ink 4">
                <a:extLst>
                  <a:ext uri="{FF2B5EF4-FFF2-40B4-BE49-F238E27FC236}">
                    <a16:creationId xmlns:a16="http://schemas.microsoft.com/office/drawing/2014/main" id="{D85655EE-EC22-C389-6A9C-0C4703601DEE}"/>
                  </a:ext>
                </a:extLst>
              </p:cNvPr>
              <p:cNvPicPr/>
              <p:nvPr/>
            </p:nvPicPr>
            <p:blipFill>
              <a:blip r:embed="rId4"/>
              <a:stretch>
                <a:fillRect/>
              </a:stretch>
            </p:blipFill>
            <p:spPr>
              <a:xfrm>
                <a:off x="9896241" y="2706088"/>
                <a:ext cx="976900" cy="9769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6" name="Ink 5">
                <a:extLst>
                  <a:ext uri="{FF2B5EF4-FFF2-40B4-BE49-F238E27FC236}">
                    <a16:creationId xmlns:a16="http://schemas.microsoft.com/office/drawing/2014/main" id="{3F155B12-4C1F-A126-BBB2-729270A3259E}"/>
                  </a:ext>
                </a:extLst>
              </p14:cNvPr>
              <p14:cNvContentPartPr/>
              <p14:nvPr/>
            </p14:nvContentPartPr>
            <p14:xfrm>
              <a:off x="10300971" y="3175000"/>
              <a:ext cx="93489" cy="198478"/>
            </p14:xfrm>
          </p:contentPart>
        </mc:Choice>
        <mc:Fallback xmlns="">
          <p:pic>
            <p:nvPicPr>
              <p:cNvPr id="6" name="Ink 5">
                <a:extLst>
                  <a:ext uri="{FF2B5EF4-FFF2-40B4-BE49-F238E27FC236}">
                    <a16:creationId xmlns:a16="http://schemas.microsoft.com/office/drawing/2014/main" id="{3F155B12-4C1F-A126-BBB2-729270A3259E}"/>
                  </a:ext>
                </a:extLst>
              </p:cNvPr>
              <p:cNvPicPr/>
              <p:nvPr/>
            </p:nvPicPr>
            <p:blipFill>
              <a:blip r:embed="rId6"/>
              <a:stretch>
                <a:fillRect/>
              </a:stretch>
            </p:blipFill>
            <p:spPr>
              <a:xfrm>
                <a:off x="10283061" y="3157022"/>
                <a:ext cx="128950" cy="234075"/>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7" name="Ink 6">
                <a:extLst>
                  <a:ext uri="{FF2B5EF4-FFF2-40B4-BE49-F238E27FC236}">
                    <a16:creationId xmlns:a16="http://schemas.microsoft.com/office/drawing/2014/main" id="{D4718C38-6F67-A815-0A5D-DB472D27FF7E}"/>
                  </a:ext>
                </a:extLst>
              </p14:cNvPr>
              <p14:cNvContentPartPr/>
              <p14:nvPr/>
            </p14:nvContentPartPr>
            <p14:xfrm>
              <a:off x="10286999" y="3175000"/>
              <a:ext cx="132747" cy="184578"/>
            </p14:xfrm>
          </p:contentPart>
        </mc:Choice>
        <mc:Fallback xmlns="">
          <p:pic>
            <p:nvPicPr>
              <p:cNvPr id="7" name="Ink 6">
                <a:extLst>
                  <a:ext uri="{FF2B5EF4-FFF2-40B4-BE49-F238E27FC236}">
                    <a16:creationId xmlns:a16="http://schemas.microsoft.com/office/drawing/2014/main" id="{D4718C38-6F67-A815-0A5D-DB472D27FF7E}"/>
                  </a:ext>
                </a:extLst>
              </p:cNvPr>
              <p:cNvPicPr/>
              <p:nvPr/>
            </p:nvPicPr>
            <p:blipFill>
              <a:blip r:embed="rId8"/>
              <a:stretch>
                <a:fillRect/>
              </a:stretch>
            </p:blipFill>
            <p:spPr>
              <a:xfrm>
                <a:off x="10269060" y="3157045"/>
                <a:ext cx="168266" cy="220129"/>
              </a:xfrm>
              <a:prstGeom prst="rect">
                <a:avLst/>
              </a:prstGeom>
            </p:spPr>
          </p:pic>
        </mc:Fallback>
      </mc:AlternateContent>
      <p:sp>
        <p:nvSpPr>
          <p:cNvPr id="8" name="TextBox 7">
            <a:extLst>
              <a:ext uri="{FF2B5EF4-FFF2-40B4-BE49-F238E27FC236}">
                <a16:creationId xmlns:a16="http://schemas.microsoft.com/office/drawing/2014/main" id="{C874E7A5-5B65-AE94-C8C3-B587B573E298}"/>
              </a:ext>
            </a:extLst>
          </p:cNvPr>
          <p:cNvSpPr txBox="1"/>
          <p:nvPr/>
        </p:nvSpPr>
        <p:spPr>
          <a:xfrm>
            <a:off x="5382846" y="4601307"/>
            <a:ext cx="20515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a:solidFill>
                  <a:srgbClr val="FF0000"/>
                </a:solidFill>
                <a:ea typeface="Calibri"/>
                <a:cs typeface="Calibri"/>
              </a:rPr>
              <a:t>A</a:t>
            </a:r>
          </a:p>
        </p:txBody>
      </p:sp>
      <p:sp>
        <p:nvSpPr>
          <p:cNvPr id="12" name="TextBox 11">
            <a:extLst>
              <a:ext uri="{FF2B5EF4-FFF2-40B4-BE49-F238E27FC236}">
                <a16:creationId xmlns:a16="http://schemas.microsoft.com/office/drawing/2014/main" id="{F9913BA6-8D92-5FEC-B06E-67A90DF7F4D2}"/>
              </a:ext>
            </a:extLst>
          </p:cNvPr>
          <p:cNvSpPr txBox="1"/>
          <p:nvPr/>
        </p:nvSpPr>
        <p:spPr>
          <a:xfrm>
            <a:off x="10853615" y="4571999"/>
            <a:ext cx="20515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a:solidFill>
                  <a:srgbClr val="FF0000"/>
                </a:solidFill>
                <a:ea typeface="Calibri"/>
                <a:cs typeface="Calibri"/>
              </a:rPr>
              <a:t>B</a:t>
            </a:r>
          </a:p>
        </p:txBody>
      </p:sp>
    </p:spTree>
    <p:extLst>
      <p:ext uri="{BB962C8B-B14F-4D97-AF65-F5344CB8AC3E}">
        <p14:creationId xmlns:p14="http://schemas.microsoft.com/office/powerpoint/2010/main" val="386973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Staðgengill efnis 7">
            <a:extLst>
              <a:ext uri="{FF2B5EF4-FFF2-40B4-BE49-F238E27FC236}">
                <a16:creationId xmlns:a16="http://schemas.microsoft.com/office/drawing/2014/main" id="{CB52B9F2-B597-A565-13B7-9765324B9F49}"/>
              </a:ext>
            </a:extLst>
          </p:cNvPr>
          <p:cNvPicPr>
            <a:picLocks noGrp="1" noChangeAspect="1"/>
          </p:cNvPicPr>
          <p:nvPr>
            <p:ph sz="half" idx="1"/>
          </p:nvPr>
        </p:nvPicPr>
        <p:blipFill>
          <a:blip r:embed="rId2"/>
          <a:stretch>
            <a:fillRect/>
          </a:stretch>
        </p:blipFill>
        <p:spPr>
          <a:xfrm>
            <a:off x="4097338" y="960438"/>
            <a:ext cx="3433763" cy="4930775"/>
          </a:xfrm>
        </p:spPr>
      </p:pic>
      <p:sp>
        <p:nvSpPr>
          <p:cNvPr id="2" name="Titill 1"/>
          <p:cNvSpPr>
            <a:spLocks noGrp="1"/>
          </p:cNvSpPr>
          <p:nvPr>
            <p:ph type="title"/>
          </p:nvPr>
        </p:nvSpPr>
        <p:spPr>
          <a:xfrm>
            <a:off x="640080" y="2074363"/>
            <a:ext cx="2752354" cy="2709275"/>
          </a:xfrm>
          <a:prstGeom prst="ellipse">
            <a:avLst/>
          </a:prstGeom>
          <a:solidFill>
            <a:srgbClr val="92D050"/>
          </a:solidFill>
          <a:ln w="174625" cmpd="thinThick">
            <a:solidFill>
              <a:srgbClr val="262626"/>
            </a:solidFill>
          </a:ln>
        </p:spPr>
        <p:txBody>
          <a:bodyPr vert="horz" lIns="91440" tIns="45720" rIns="91440" bIns="45720" rtlCol="0" anchor="ctr">
            <a:normAutofit/>
          </a:bodyPr>
          <a:lstStyle/>
          <a:p>
            <a:pPr algn="ctr"/>
            <a:r>
              <a:rPr lang="is-IS" sz="2600" kern="1200">
                <a:solidFill>
                  <a:srgbClr val="FFFFFF"/>
                </a:solidFill>
                <a:latin typeface="+mj-lt"/>
                <a:ea typeface="+mj-ea"/>
                <a:cs typeface="+mj-cs"/>
              </a:rPr>
              <a:t>Hvað er árangur og hvernig næst hann?</a:t>
            </a:r>
          </a:p>
        </p:txBody>
      </p:sp>
      <p:pic>
        <p:nvPicPr>
          <p:cNvPr id="18" name="Staðgengill efnis 17">
            <a:extLst>
              <a:ext uri="{FF2B5EF4-FFF2-40B4-BE49-F238E27FC236}">
                <a16:creationId xmlns:a16="http://schemas.microsoft.com/office/drawing/2014/main" id="{AE5DB0D4-C3EE-DEC0-5F7B-F3E9CC99F577}"/>
              </a:ext>
            </a:extLst>
          </p:cNvPr>
          <p:cNvPicPr>
            <a:picLocks noGrp="1" noChangeAspect="1"/>
          </p:cNvPicPr>
          <p:nvPr>
            <p:ph sz="half" idx="2"/>
          </p:nvPr>
        </p:nvPicPr>
        <p:blipFill>
          <a:blip r:embed="rId3"/>
          <a:stretch>
            <a:fillRect/>
          </a:stretch>
        </p:blipFill>
        <p:spPr>
          <a:xfrm>
            <a:off x="8117004" y="1050616"/>
            <a:ext cx="3290031" cy="4930775"/>
          </a:xfrm>
        </p:spPr>
      </p:pic>
    </p:spTree>
    <p:extLst>
      <p:ext uri="{BB962C8B-B14F-4D97-AF65-F5344CB8AC3E}">
        <p14:creationId xmlns:p14="http://schemas.microsoft.com/office/powerpoint/2010/main" val="1419811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3" name="Rectangle 1032">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5" name="Rectangle 1034">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7" name="Rectangle 1036">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Our family scuba diving together! So wonderful - Picture of Deep Blue Divers,  Grand Cayman - Tripadvisor">
            <a:extLst>
              <a:ext uri="{FF2B5EF4-FFF2-40B4-BE49-F238E27FC236}">
                <a16:creationId xmlns:a16="http://schemas.microsoft.com/office/drawing/2014/main" id="{1FE8AADF-0E56-9900-4A2F-2F7161F3013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4226" b="15032"/>
          <a:stretch/>
        </p:blipFill>
        <p:spPr bwMode="auto">
          <a:xfrm>
            <a:off x="457200" y="457200"/>
            <a:ext cx="11277600" cy="59436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2AC40F8-A7E9-234A-EC2F-331E9A40AAF9}"/>
              </a:ext>
            </a:extLst>
          </p:cNvPr>
          <p:cNvSpPr txBox="1"/>
          <p:nvPr/>
        </p:nvSpPr>
        <p:spPr>
          <a:xfrm>
            <a:off x="3501270" y="5067228"/>
            <a:ext cx="5567266" cy="830997"/>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is-IS" sz="2400" b="1">
                <a:ea typeface="Calibri"/>
                <a:cs typeface="Calibri"/>
              </a:rPr>
              <a:t>HVAÐ HALDIÐ ÞIÐ AÐ MUNI EINKENNA LÍF 14 ÁRA UNGLINGA EFTIR 10 ÁR ?</a:t>
            </a:r>
            <a:endParaRPr lang="is-IS" sz="2400" b="1"/>
          </a:p>
        </p:txBody>
      </p:sp>
    </p:spTree>
    <p:extLst>
      <p:ext uri="{BB962C8B-B14F-4D97-AF65-F5344CB8AC3E}">
        <p14:creationId xmlns:p14="http://schemas.microsoft.com/office/powerpoint/2010/main" val="2000587708"/>
      </p:ext>
    </p:extLst>
  </p:cSld>
  <p:clrMapOvr>
    <a:masterClrMapping/>
  </p:clrMapOvr>
</p:sld>
</file>

<file path=ppt/theme/theme1.xml><?xml version="1.0" encoding="utf-8"?>
<a:theme xmlns:a="http://schemas.openxmlformats.org/drawingml/2006/main" name="Office-þema">
  <a:themeElements>
    <a:clrScheme name="Custom 2">
      <a:dk1>
        <a:srgbClr val="000000"/>
      </a:dk1>
      <a:lt1>
        <a:srgbClr val="FFFFFF"/>
      </a:lt1>
      <a:dk2>
        <a:srgbClr val="53DAFF"/>
      </a:dk2>
      <a:lt2>
        <a:srgbClr val="FEFFFE"/>
      </a:lt2>
      <a:accent1>
        <a:srgbClr val="53DAFF"/>
      </a:accent1>
      <a:accent2>
        <a:srgbClr val="F77157"/>
      </a:accent2>
      <a:accent3>
        <a:srgbClr val="FFD658"/>
      </a:accent3>
      <a:accent4>
        <a:srgbClr val="53DAFF"/>
      </a:accent4>
      <a:accent5>
        <a:srgbClr val="F77157"/>
      </a:accent5>
      <a:accent6>
        <a:srgbClr val="FFD658"/>
      </a:accent6>
      <a:hlink>
        <a:srgbClr val="FEFFFE"/>
      </a:hlink>
      <a:folHlink>
        <a:srgbClr val="FEFFF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eykjavik Template Lifandi 2022" id="{48184DDD-E433-444F-A76C-6D216E0BC378}" vid="{03EEE074-0149-4D4D-9304-F02637093CC8}"/>
    </a:ext>
  </a:extLst>
</a:theme>
</file>

<file path=ppt/theme/theme2.xml><?xml version="1.0" encoding="utf-8"?>
<a:theme xmlns:a="http://schemas.openxmlformats.org/drawingml/2006/main" name="1_Office-þ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þ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Reykjavik_Template_Lifandi_2022 - Menntastefna</Template>
  <Application>Microsoft Office PowerPoint</Application>
  <PresentationFormat>Widescreen</PresentationFormat>
  <Slides>69</Slides>
  <Notes>6</Notes>
  <HiddenSlides>1</HiddenSlides>
  <ScaleCrop>false</ScaleCrop>
  <HeadingPairs>
    <vt:vector size="4" baseType="variant">
      <vt:variant>
        <vt:lpstr>Theme</vt:lpstr>
      </vt:variant>
      <vt:variant>
        <vt:i4>3</vt:i4>
      </vt:variant>
      <vt:variant>
        <vt:lpstr>Slide Titles</vt:lpstr>
      </vt:variant>
      <vt:variant>
        <vt:i4>69</vt:i4>
      </vt:variant>
    </vt:vector>
  </HeadingPairs>
  <TitlesOfParts>
    <vt:vector size="72" baseType="lpstr">
      <vt:lpstr>Office-þema</vt:lpstr>
      <vt:lpstr>1_Office-þema</vt:lpstr>
      <vt:lpstr>Office-þema</vt:lpstr>
      <vt:lpstr>Vinnusmiðjur Ungmenna </vt:lpstr>
      <vt:lpstr>Vinnusmiðjur – markmið og áherslur</vt:lpstr>
      <vt:lpstr>Dagur eitt</vt:lpstr>
      <vt:lpstr>  Hvernig leysum við verkefni eða áskoranir?  </vt:lpstr>
      <vt:lpstr>Samkomulag um samskipti sem hjálpar okkur að vinna saman í að skapa hugmyndir</vt:lpstr>
      <vt:lpstr>Hvað gladdi mig í gær?</vt:lpstr>
      <vt:lpstr>Hvert stefnum við og hvernig komumst við þangað?</vt:lpstr>
      <vt:lpstr>Hvað er árangur og hvernig næst hann?</vt:lpstr>
      <vt:lpstr>PowerPoint Presentation</vt:lpstr>
      <vt:lpstr>Nýjasta nýtt!</vt:lpstr>
      <vt:lpstr>PowerPoint Presentation</vt:lpstr>
      <vt:lpstr>Verkefni – hvaða breytingar þarf að gera </vt:lpstr>
      <vt:lpstr>Standa upp</vt:lpstr>
      <vt:lpstr>Standa upp</vt:lpstr>
      <vt:lpstr>Standa upp</vt:lpstr>
      <vt:lpstr>Hvað finnst þér?</vt:lpstr>
      <vt:lpstr>Standa upp</vt:lpstr>
      <vt:lpstr>Standa upp</vt:lpstr>
      <vt:lpstr>Standa upp</vt:lpstr>
      <vt:lpstr>Standa upp</vt:lpstr>
      <vt:lpstr>Standa upp</vt:lpstr>
      <vt:lpstr>Standa upp</vt:lpstr>
      <vt:lpstr>Standa upp</vt:lpstr>
      <vt:lpstr>Standa upp</vt:lpstr>
      <vt:lpstr>Standa upp</vt:lpstr>
      <vt:lpstr>Standa upp</vt:lpstr>
      <vt:lpstr>Standa upp</vt:lpstr>
      <vt:lpstr>Hvar liggja skyldur okkar?</vt:lpstr>
      <vt:lpstr>Heimsins mikilvægasta kvöld</vt:lpstr>
      <vt:lpstr>Lykilhugtök</vt:lpstr>
      <vt:lpstr>Skólabragur og stemning</vt:lpstr>
      <vt:lpstr>PowerPoint Presentation</vt:lpstr>
      <vt:lpstr>Foréttindapýramídinn</vt:lpstr>
      <vt:lpstr>Hádegismatur (12:00-12:30)</vt:lpstr>
      <vt:lpstr>Staður þar sem öllum líður vel </vt:lpstr>
      <vt:lpstr>Nemendafélög og unglingaráð</vt:lpstr>
      <vt:lpstr>PowerPoint Presentation</vt:lpstr>
      <vt:lpstr>Gott samstarf  allra í skólanum og félagsmiðstöðinni </vt:lpstr>
      <vt:lpstr>Taka hlutverk sitt alvarlega, sýna ábyrgð og vera góð fyrirmynd</vt:lpstr>
      <vt:lpstr>Virkja sem flesta til starfa og starfið á að vera fjölbreytt og höfða til allra </vt:lpstr>
      <vt:lpstr>Gerið gott plan</vt:lpstr>
      <vt:lpstr>PowerPoint Presentation</vt:lpstr>
      <vt:lpstr>Verkefni – undirbúa viðburð </vt:lpstr>
      <vt:lpstr>Dagur tvö</vt:lpstr>
      <vt:lpstr>Samkomulag um samskipti sem hjálpar okkur að vinna saman í að skapa hugmyndir</vt:lpstr>
      <vt:lpstr>Hvert stefnum við og hvernig komumst við þangað?</vt:lpstr>
      <vt:lpstr>Hvað er árangur og hvernig næst hann?</vt:lpstr>
      <vt:lpstr>PowerPoint Presentation</vt:lpstr>
      <vt:lpstr>Nemendur eiga rétt á því að koma sjónarmiðum sínum á framfæri og taka á tillit til þeirra</vt:lpstr>
      <vt:lpstr>Nemendur verða að eiga val í námi sínu</vt:lpstr>
      <vt:lpstr>Unglingar velja námsgreinar og námssvið í allt að fimmtung námstímans</vt:lpstr>
      <vt:lpstr>Heimilt er að meta skipulagt nám sem stundað er utan grunnskóla, atvinnu, félags- og íþróttalíf</vt:lpstr>
      <vt:lpstr>Hugmyndir að valnámskeiðum í skóla</vt:lpstr>
      <vt:lpstr>Hvernig?</vt:lpstr>
      <vt:lpstr>PowerPoint Presentation</vt:lpstr>
      <vt:lpstr>Þemu í 9. bekk</vt:lpstr>
      <vt:lpstr>Þemu í 10. bekk</vt:lpstr>
      <vt:lpstr>PowerPoint Presentation</vt:lpstr>
      <vt:lpstr>PowerPoint Presentation</vt:lpstr>
      <vt:lpstr>PowerPoint Presentation</vt:lpstr>
      <vt:lpstr>Nýr skóli</vt:lpstr>
      <vt:lpstr>Að skjóta niður góðar hugmyndir</vt:lpstr>
      <vt:lpstr>Hvernig getum við gert betur?  </vt:lpstr>
      <vt:lpstr>Verkefni</vt:lpstr>
      <vt:lpstr>PowerPoint Presentation</vt:lpstr>
      <vt:lpstr>Hvaða hugmynd viljum við útfæra og framkvæma?</vt:lpstr>
      <vt:lpstr>PowerPoint Presentation</vt:lpstr>
      <vt:lpstr>PowerPoint Presentation</vt:lpstr>
      <vt:lpstr>Myndahandrit fyrir „frumgerð“</vt:lpstr>
    </vt:vector>
  </TitlesOfParts>
  <Company>Reykjavíkurborg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Verkefnið okkar</dc:title>
  <dc:creator>Hjörtur Ágústsson</dc:creator>
  <cp:revision>12</cp:revision>
  <cp:lastPrinted>2023-10-09T14:46:17Z</cp:lastPrinted>
  <dcterms:created xsi:type="dcterms:W3CDTF">2023-01-19T20:24:44Z</dcterms:created>
  <dcterms:modified xsi:type="dcterms:W3CDTF">2023-11-03T13:35:59Z</dcterms:modified>
</cp:coreProperties>
</file>