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58" r:id="rId4"/>
    <p:sldId id="270" r:id="rId5"/>
    <p:sldId id="268" r:id="rId6"/>
    <p:sldId id="271" r:id="rId7"/>
    <p:sldId id="272" r:id="rId8"/>
    <p:sldId id="269" r:id="rId9"/>
    <p:sldId id="273" r:id="rId10"/>
    <p:sldId id="267" r:id="rId11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EC87B-0983-AF40-85C3-AE2B01991370}" type="datetimeFigureOut">
              <a:rPr lang="en-IS" smtClean="0"/>
              <a:t>02/08/2023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23082-AD66-4846-BFD2-A4CECCD8C2A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6386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23082-AD66-4846-BFD2-A4CECCD8C2A6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89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phafsglæra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9186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/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9186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F90211-82B1-AA41-A70A-140D2889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042" y="6489700"/>
            <a:ext cx="6672358" cy="231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IS" dirty="0"/>
              <a:t>Nafn og dagsetning</a:t>
            </a:r>
          </a:p>
        </p:txBody>
      </p:sp>
    </p:spTree>
    <p:extLst>
      <p:ext uri="{BB962C8B-B14F-4D97-AF65-F5344CB8AC3E}">
        <p14:creationId xmlns:p14="http://schemas.microsoft.com/office/powerpoint/2010/main" val="3698442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ðalglær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C4-CA3B-7840-9C4B-A1EE843FA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469598"/>
            <a:ext cx="10226675" cy="50201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7338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ðalglæra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C4-CA3B-7840-9C4B-A1EE843FA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469598"/>
            <a:ext cx="10226675" cy="50201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36361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ðalglæra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C4-CA3B-7840-9C4B-A1EE843FA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469598"/>
            <a:ext cx="10226676" cy="50201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E268BD-F67E-BF43-8528-D3F6D5CC36FB}"/>
              </a:ext>
            </a:extLst>
          </p:cNvPr>
          <p:cNvSpPr/>
          <p:nvPr userDrawn="1"/>
        </p:nvSpPr>
        <p:spPr>
          <a:xfrm>
            <a:off x="308837" y="260392"/>
            <a:ext cx="581340" cy="8254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5657F0-4BE0-0DC5-E9B8-D6198F224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64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ðalglæra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C4-CA3B-7840-9C4B-A1EE843FA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469598"/>
            <a:ext cx="10226676" cy="50201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CC9C7E-068C-535C-E9C9-A7CB684033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97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ðalglæra0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C4-CA3B-7840-9C4B-A1EE843FA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469598"/>
            <a:ext cx="10226676" cy="50201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01763-9AEC-9CD3-1597-1D93506BE6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02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ðalglæra06-formheim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365125"/>
            <a:ext cx="5926818" cy="7207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 err="1"/>
              <a:t>Fyrirsögn</a:t>
            </a:r>
            <a:endParaRPr lang="en-I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0AEB9-5855-A146-BCB4-11D23E7FE2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3942" y="0"/>
            <a:ext cx="513805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0119B-C695-2E48-A11C-673AD2A13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3942" y="4889500"/>
            <a:ext cx="5138057" cy="196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83A83-B04A-1943-9920-B6E73067F0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1782" y="2276668"/>
            <a:ext cx="4260217" cy="261283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16D306-D745-D643-84A3-815754EB53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5536" y="1469598"/>
            <a:ext cx="5926818" cy="50201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1B2CD18-ED32-3344-98E4-8987DEE229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52354" y="1210405"/>
            <a:ext cx="5138056" cy="4807537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68C744BF-ED57-024C-96DD-6E3EB0DA1D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52354" y="5486399"/>
            <a:ext cx="5139646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80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ðalglæra07-formheim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7CAA922A-8472-B046-BF27-5DA66392E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97041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3" y="368300"/>
            <a:ext cx="5926818" cy="7207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16D306-D745-D643-84A3-815754EB53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25395" y="1449388"/>
            <a:ext cx="5926818" cy="50201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9C681BAA-F9E6-7D40-84EB-25B881E6FC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621" y="1802546"/>
            <a:ext cx="2116494" cy="4406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BF26B-B553-6878-4B43-8553C7B39A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04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titill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5DF6-9336-6B45-BACA-E7BF82AB6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1449389"/>
            <a:ext cx="7176117" cy="1979611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7124" y="3429001"/>
            <a:ext cx="7176118" cy="79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texta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8280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titill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5DF6-9336-6B45-BACA-E7BF82AB6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449389"/>
            <a:ext cx="5214892" cy="1979611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7124" y="3429001"/>
            <a:ext cx="5214893" cy="79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texta</a:t>
            </a:r>
            <a:r>
              <a:rPr lang="en-GB" dirty="0"/>
              <a:t> 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48EC3057-F459-644D-A6F5-1C331315F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5457" y="3210006"/>
            <a:ext cx="1330344" cy="1432678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13C65D62-B5CE-6D45-BFD9-8BB1526EFF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3111" y="2370451"/>
            <a:ext cx="2106377" cy="2272233"/>
          </a:xfrm>
          <a:prstGeom prst="rect">
            <a:avLst/>
          </a:prstGeom>
        </p:spPr>
      </p:pic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48894417-77BE-4441-927D-D38037D361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85313"/>
            <a:ext cx="12192000" cy="2272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04A74C-C7B4-B61E-B6CF-C30838073A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474" y="362974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77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2671" y="2815046"/>
            <a:ext cx="4646658" cy="1227908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“</a:t>
            </a:r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tilvitnun</a:t>
            </a:r>
            <a:r>
              <a:rPr lang="en-GB" dirty="0"/>
              <a:t>”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CEB9C-DFC7-A54F-B6F5-1F887CD83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2671" y="4088902"/>
            <a:ext cx="4646658" cy="4896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IS" dirty="0"/>
              <a:t>- Smelltu hér til að skrifa heiti</a:t>
            </a:r>
          </a:p>
        </p:txBody>
      </p:sp>
    </p:spTree>
    <p:extLst>
      <p:ext uri="{BB962C8B-B14F-4D97-AF65-F5344CB8AC3E}">
        <p14:creationId xmlns:p14="http://schemas.microsoft.com/office/powerpoint/2010/main" val="113495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phafsglæra02-m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4614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4614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F90211-82B1-AA41-A70A-140D2889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042" y="6489700"/>
            <a:ext cx="6672358" cy="231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IS" dirty="0"/>
              <a:t>Nafn og dagsetning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8E000F-C14E-6E4F-9504-90E0105413B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096000" y="1449388"/>
            <a:ext cx="5256213" cy="47513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S" dirty="0"/>
              <a:t>Mynd</a:t>
            </a:r>
          </a:p>
        </p:txBody>
      </p:sp>
    </p:spTree>
    <p:extLst>
      <p:ext uri="{BB962C8B-B14F-4D97-AF65-F5344CB8AC3E}">
        <p14:creationId xmlns:p14="http://schemas.microsoft.com/office/powerpoint/2010/main" val="2494350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2671" y="2815046"/>
            <a:ext cx="4646658" cy="1227908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“</a:t>
            </a:r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tilvitnun</a:t>
            </a:r>
            <a:r>
              <a:rPr lang="en-GB" dirty="0"/>
              <a:t>”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CEB9C-DFC7-A54F-B6F5-1F887CD83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2671" y="4088902"/>
            <a:ext cx="4646658" cy="48963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- Smelltu hér til að skrifa heiti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81E678-E4B7-E74F-8E28-A4CD2AAC42FE}"/>
              </a:ext>
            </a:extLst>
          </p:cNvPr>
          <p:cNvSpPr/>
          <p:nvPr userDrawn="1"/>
        </p:nvSpPr>
        <p:spPr>
          <a:xfrm>
            <a:off x="266448" y="272503"/>
            <a:ext cx="732731" cy="8841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8F087-55EA-D2C0-85AB-6016D6C88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67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lvitnun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2671" y="2815046"/>
            <a:ext cx="4646658" cy="1227908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“</a:t>
            </a:r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tilvitnun</a:t>
            </a:r>
            <a:r>
              <a:rPr lang="en-GB" dirty="0"/>
              <a:t>”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CEB9C-DFC7-A54F-B6F5-1F887CD83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2671" y="4088902"/>
            <a:ext cx="4646658" cy="48963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- Smelltu hér til að skrifa heiti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A6EDB-8690-744F-BD16-41311A968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6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lvitnun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2671" y="2815046"/>
            <a:ext cx="4646658" cy="1227908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“</a:t>
            </a:r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tilvitnun</a:t>
            </a:r>
            <a:r>
              <a:rPr lang="en-GB" dirty="0"/>
              <a:t>”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CEB9C-DFC7-A54F-B6F5-1F887CD83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2671" y="4088902"/>
            <a:ext cx="4646658" cy="48963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- Smelltu hér til að skrifa heiti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6D3D3-8260-A73E-B193-4D5ABB475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07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dæ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D626-3843-664A-8484-529C754CC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5DE1B-7B93-D543-B06D-4DF88AE062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27125" y="1825625"/>
            <a:ext cx="4892675" cy="4351338"/>
          </a:xfrm>
        </p:spPr>
        <p:txBody>
          <a:bodyPr/>
          <a:lstStyle/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A6885-8823-4F47-B1C9-08F39B3C6D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947444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8E142-8751-6744-85BE-B61EB62FD9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8263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156E9-79FD-CF42-AEE7-390F02C27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7124" y="1681163"/>
            <a:ext cx="487045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titli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509B4-FADF-1042-9A85-E5B1FCAB80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7125" y="2505075"/>
            <a:ext cx="4870450" cy="3684588"/>
          </a:xfrm>
        </p:spPr>
        <p:txBody>
          <a:bodyPr/>
          <a:lstStyle/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A47DAE-2ABF-7247-98E2-D99E760CB7D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titli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27C4B-7F2B-0745-A66C-0B1BD5AD3A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77033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35102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ðeins fyrirsögn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E706B1-F21B-604D-A5DA-2BCF8C268068}"/>
              </a:ext>
            </a:extLst>
          </p:cNvPr>
          <p:cNvSpPr/>
          <p:nvPr userDrawn="1"/>
        </p:nvSpPr>
        <p:spPr>
          <a:xfrm>
            <a:off x="371475" y="302781"/>
            <a:ext cx="466725" cy="783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3241D-E225-E6D4-022E-DEEEBB911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97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ðeins fyrirsögn 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E8E39-69A0-0E86-E00A-8F575FAFC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14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ðeins fyrirsögn 0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55CB2-5257-83A3-3886-6017356B60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ð glæ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4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phafsglæra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D13BB0-6F59-0546-A596-B49595D49E68}"/>
              </a:ext>
            </a:extLst>
          </p:cNvPr>
          <p:cNvSpPr/>
          <p:nvPr userDrawn="1"/>
        </p:nvSpPr>
        <p:spPr>
          <a:xfrm>
            <a:off x="308837" y="266448"/>
            <a:ext cx="678231" cy="908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9186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9186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F90211-82B1-AA41-A70A-140D2889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042" y="6489700"/>
            <a:ext cx="6672358" cy="231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IS" dirty="0"/>
              <a:t>Nafn og dagsetning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8F6FC-E641-EBF5-C86A-A3A98020A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Þrjú atriði með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78083B-1D0E-5F45-864D-D0F985C59C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27124" y="1449388"/>
            <a:ext cx="2806700" cy="2341563"/>
          </a:xfrm>
          <a:effectLst>
            <a:softEdge rad="0"/>
          </a:effectLst>
        </p:spPr>
        <p:txBody>
          <a:bodyPr/>
          <a:lstStyle/>
          <a:p>
            <a:r>
              <a:rPr lang="en-IS" dirty="0"/>
              <a:t>Mynd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D69353C-CFE4-2845-95AF-5EACD4BFCE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2650" y="1449388"/>
            <a:ext cx="2806700" cy="2341563"/>
          </a:xfrm>
          <a:effectLst>
            <a:softEdge rad="0"/>
          </a:effectLst>
        </p:spPr>
        <p:txBody>
          <a:bodyPr/>
          <a:lstStyle/>
          <a:p>
            <a:r>
              <a:rPr lang="en-IS" dirty="0"/>
              <a:t>Mynd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C65EA78-4E3F-244B-91E2-807576A05D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58176" y="1449388"/>
            <a:ext cx="2806700" cy="2341563"/>
          </a:xfrm>
          <a:effectLst>
            <a:softEdge rad="0"/>
          </a:effectLst>
        </p:spPr>
        <p:txBody>
          <a:bodyPr/>
          <a:lstStyle/>
          <a:p>
            <a:r>
              <a:rPr lang="en-IS" dirty="0"/>
              <a:t>Mynd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7FCDB-3121-4944-8117-ED02D1EB29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124" y="4154489"/>
            <a:ext cx="2806700" cy="572959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0B68545-5D73-F145-87B2-48C1497BA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2650" y="4136266"/>
            <a:ext cx="2806700" cy="572959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3053B3F-E2D6-7942-87E3-1990FAC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8176" y="4136265"/>
            <a:ext cx="2806700" cy="572959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107A1B-6036-EC4E-9417-AA50C0804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7125" y="4873625"/>
            <a:ext cx="2806700" cy="16779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A5B652-CB56-7742-B529-BF20B482E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2650" y="4873625"/>
            <a:ext cx="2806700" cy="16779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146D5F1-617E-3F44-B740-938B74883F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8176" y="4873625"/>
            <a:ext cx="2806700" cy="16779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</p:spTree>
    <p:extLst>
      <p:ext uri="{BB962C8B-B14F-4D97-AF65-F5344CB8AC3E}">
        <p14:creationId xmlns:p14="http://schemas.microsoft.com/office/powerpoint/2010/main" val="2038870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Þrjú 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365125"/>
            <a:ext cx="9937752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7FCDB-3121-4944-8117-ED02D1EB29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124" y="1449388"/>
            <a:ext cx="2806700" cy="48914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0B68545-5D73-F145-87B2-48C1497BA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2650" y="1449388"/>
            <a:ext cx="2806700" cy="47091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3053B3F-E2D6-7942-87E3-1990FAC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8176" y="1449388"/>
            <a:ext cx="2806700" cy="470916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107A1B-6036-EC4E-9417-AA50C0804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7125" y="2084705"/>
            <a:ext cx="2806700" cy="44049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A5B652-CB56-7742-B529-BF20B482E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2650" y="2084705"/>
            <a:ext cx="2806700" cy="44049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146D5F1-617E-3F44-B740-938B74883F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8176" y="2084705"/>
            <a:ext cx="2806700" cy="44049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</p:spTree>
    <p:extLst>
      <p:ext uri="{BB962C8B-B14F-4D97-AF65-F5344CB8AC3E}">
        <p14:creationId xmlns:p14="http://schemas.microsoft.com/office/powerpoint/2010/main" val="85642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365125"/>
            <a:ext cx="9937752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7FCDB-3121-4944-8117-ED02D1EB29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124" y="1449388"/>
            <a:ext cx="2806700" cy="48914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0B68545-5D73-F145-87B2-48C1497BA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2650" y="1449388"/>
            <a:ext cx="2806700" cy="47091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3053B3F-E2D6-7942-87E3-1990FAC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8176" y="1449388"/>
            <a:ext cx="2806700" cy="470916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107A1B-6036-EC4E-9417-AA50C0804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7125" y="208470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A5B652-CB56-7742-B529-BF20B482E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2650" y="208470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146D5F1-617E-3F44-B740-938B74883F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8176" y="208470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A400DD8-C428-BC44-AB32-8B0FE6D2EF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7124" y="3792538"/>
            <a:ext cx="2806700" cy="48914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67DFE0B-49F1-E744-B4DB-41B228F508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92650" y="3792538"/>
            <a:ext cx="2806700" cy="47091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AD03FA7-347C-B840-B94C-CC9DCD4CF6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58176" y="3792538"/>
            <a:ext cx="2806700" cy="470916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FDDDEB7-DB9C-5549-B2C5-B1B4326FDE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27125" y="442785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64718E1-7783-934E-92B9-23419804BC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442785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E2B27B4-B7FF-6444-BDD0-CEFF5F3D57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58176" y="442785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</p:spTree>
    <p:extLst>
      <p:ext uri="{BB962C8B-B14F-4D97-AF65-F5344CB8AC3E}">
        <p14:creationId xmlns:p14="http://schemas.microsoft.com/office/powerpoint/2010/main" val="2462619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ma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88;p55">
            <a:extLst>
              <a:ext uri="{FF2B5EF4-FFF2-40B4-BE49-F238E27FC236}">
                <a16:creationId xmlns:a16="http://schemas.microsoft.com/office/drawing/2014/main" id="{B8CE10B4-830A-5E43-9633-73F26B62963C}"/>
              </a:ext>
            </a:extLst>
          </p:cNvPr>
          <p:cNvSpPr/>
          <p:nvPr userDrawn="1"/>
        </p:nvSpPr>
        <p:spPr>
          <a:xfrm>
            <a:off x="0" y="3429000"/>
            <a:ext cx="12192000" cy="16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E6519F7E-F46F-994C-84CB-C382075D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9753" y="4110152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33DF74D8-83FB-2647-8D7A-EBC9403A30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40052" y="2680856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29AE82F5-25A2-1446-A25B-EB6367A6C8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6253" y="2680855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B9FDC78A-6758-6641-BAAE-43A7F385E5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0181" y="2680854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98D25400-BE0B-5B43-B0FE-993986F2FF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6381" y="2680853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1C8F57A8-A42E-894B-A4A0-83D5743076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0953" y="4110152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1B0EBA26-7074-6442-9F6F-E6DCE4E859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153" y="4110152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6A7D240F-8688-4646-A824-28A05D63BC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93353" y="4124644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6C832D6-2584-FD4D-9FBD-F4BDF5EA4C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69053" y="1985433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8295A7DC-FA18-934A-990B-912A7DD97F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45553" y="1985433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6A35B1C7-E28B-D446-B038-073EA98F2E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9481" y="1995285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ECEBA3DA-5821-8C49-8932-7760BAB5C0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95681" y="1993171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E4D2A8A7-FFF1-854A-908D-9DE0FD6384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9053" y="4478035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EA676FDA-0515-DB44-A6B1-7C8C5B6F5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0253" y="4478035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4" name="Text Placeholder 47">
            <a:extLst>
              <a:ext uri="{FF2B5EF4-FFF2-40B4-BE49-F238E27FC236}">
                <a16:creationId xmlns:a16="http://schemas.microsoft.com/office/drawing/2014/main" id="{8969A3E0-7FAD-7C47-8420-447DA24F3A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1453" y="4480239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5" name="Text Placeholder 47">
            <a:extLst>
              <a:ext uri="{FF2B5EF4-FFF2-40B4-BE49-F238E27FC236}">
                <a16:creationId xmlns:a16="http://schemas.microsoft.com/office/drawing/2014/main" id="{5B8429AB-DF5E-5243-980D-C87999921F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66686" y="4489383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</p:spTree>
    <p:extLst>
      <p:ext uri="{BB962C8B-B14F-4D97-AF65-F5344CB8AC3E}">
        <p14:creationId xmlns:p14="http://schemas.microsoft.com/office/powerpoint/2010/main" val="4155181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E8B67-DB8D-9A4A-9A7C-8CFC79C960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085850"/>
            <a:ext cx="3644900" cy="9715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C8670-07CE-7945-9708-5A8868A538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1085850"/>
            <a:ext cx="6172200" cy="477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S" dirty="0"/>
              <a:t>Mynd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A280D-9D29-F742-A6D3-42FD9BE0315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7125" y="2057400"/>
            <a:ext cx="36449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99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d-venjul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C8670-07CE-7945-9708-5A8868A538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785257" y="1085850"/>
            <a:ext cx="8621486" cy="5114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S" dirty="0"/>
              <a:t>Mynd</a:t>
            </a:r>
          </a:p>
        </p:txBody>
      </p:sp>
    </p:spTree>
    <p:extLst>
      <p:ext uri="{BB962C8B-B14F-4D97-AF65-F5344CB8AC3E}">
        <p14:creationId xmlns:p14="http://schemas.microsoft.com/office/powerpoint/2010/main" val="4236187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d-stó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C8670-07CE-7945-9708-5A8868A538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127125" y="368300"/>
            <a:ext cx="10225088" cy="6121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S" dirty="0"/>
              <a:t>Mynd</a:t>
            </a:r>
          </a:p>
        </p:txBody>
      </p:sp>
    </p:spTree>
    <p:extLst>
      <p:ext uri="{BB962C8B-B14F-4D97-AF65-F5344CB8AC3E}">
        <p14:creationId xmlns:p14="http://schemas.microsoft.com/office/powerpoint/2010/main" val="1719353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D05BE-49F7-264E-826B-350C28AB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6331" y="2746445"/>
            <a:ext cx="4859337" cy="13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15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5FB45-466C-0DE0-B666-C95ED984B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3255" y="2745976"/>
            <a:ext cx="4874458" cy="136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0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phafsglæra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D0F6D3-B712-DC4B-BE7E-66FAFC3B2288}"/>
              </a:ext>
            </a:extLst>
          </p:cNvPr>
          <p:cNvSpPr/>
          <p:nvPr userDrawn="1"/>
        </p:nvSpPr>
        <p:spPr>
          <a:xfrm>
            <a:off x="320948" y="260392"/>
            <a:ext cx="635841" cy="9325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9186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9186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F90211-82B1-AA41-A70A-140D2889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042" y="6489700"/>
            <a:ext cx="6672358" cy="231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IS" dirty="0"/>
              <a:t>Nafn og dagsetning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8775D-950C-8048-4DD7-09552E4CE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34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phafglæra0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DAE3B8-20DD-1842-A16D-9868D188B24D}"/>
              </a:ext>
            </a:extLst>
          </p:cNvPr>
          <p:cNvSpPr/>
          <p:nvPr userDrawn="1"/>
        </p:nvSpPr>
        <p:spPr>
          <a:xfrm>
            <a:off x="248281" y="248281"/>
            <a:ext cx="744842" cy="932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9186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9186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F90211-82B1-AA41-A70A-140D2889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042" y="6489700"/>
            <a:ext cx="6672358" cy="231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IS" dirty="0"/>
              <a:t>Nafn og dagsetning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9EC1A-50C4-7F54-E8D7-6609ADB11F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88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phafglæra0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5CC0349-0746-FE4D-A204-E862A6A9EA96}"/>
              </a:ext>
            </a:extLst>
          </p:cNvPr>
          <p:cNvSpPr/>
          <p:nvPr userDrawn="1"/>
        </p:nvSpPr>
        <p:spPr>
          <a:xfrm>
            <a:off x="-5812" y="5597816"/>
            <a:ext cx="12197812" cy="1260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013305-7379-524B-838B-80B5B9FAEC4D}"/>
              </a:ext>
            </a:extLst>
          </p:cNvPr>
          <p:cNvSpPr/>
          <p:nvPr userDrawn="1"/>
        </p:nvSpPr>
        <p:spPr>
          <a:xfrm>
            <a:off x="209762" y="285572"/>
            <a:ext cx="791737" cy="919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2F61EA40-4C81-DA4C-96CA-654CC3378B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6532" y="3581051"/>
            <a:ext cx="2108852" cy="11115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A5848D-EB86-B54F-9BCB-E0EF7915FB02}"/>
              </a:ext>
            </a:extLst>
          </p:cNvPr>
          <p:cNvSpPr/>
          <p:nvPr userDrawn="1"/>
        </p:nvSpPr>
        <p:spPr>
          <a:xfrm>
            <a:off x="-5812" y="4665160"/>
            <a:ext cx="12197812" cy="9996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9186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9186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A2AB39D-D68F-5044-8AED-926BF398CB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9390" y="5434264"/>
            <a:ext cx="2572690" cy="549142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A197E6-CC7F-5341-9D1B-304EAABE4D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476" y="5434264"/>
            <a:ext cx="2572690" cy="549142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E3B4D1-6AC4-6441-BF68-5920808DB7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166" y="5434264"/>
            <a:ext cx="2572690" cy="549142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B778C1-3436-1C44-A656-733E48C1B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7032" y="5434264"/>
            <a:ext cx="2572690" cy="54914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1DC4E4-0476-324B-88D8-1EF68C997B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9722" y="5434264"/>
            <a:ext cx="2572690" cy="549142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B86B0A-7DDE-464E-95D8-0AC8DA50B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1729" y="6055016"/>
            <a:ext cx="2572690" cy="549142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26ADFB-6AAF-1847-A089-6E85A132E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5137" y="6055016"/>
            <a:ext cx="2572690" cy="549142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16CF2C8-EC66-7E43-9861-A7C2977681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7827" y="6055016"/>
            <a:ext cx="2572690" cy="549142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2146617-19EC-564A-BF20-3B2492EF64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4693" y="6055016"/>
            <a:ext cx="2572690" cy="549142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AAEDCD-C6B5-5747-8264-A30B0D1398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7383" y="6055016"/>
            <a:ext cx="2572690" cy="549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107B0-53F5-4114-9B5A-BE4441D870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80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syfirlit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365125"/>
            <a:ext cx="10226674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8E14EA-7F3C-8F4A-9D1B-93ED8C93FA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2335" y="2505585"/>
            <a:ext cx="5116829" cy="260539"/>
          </a:xfr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F2F117-CF9B-2443-BA14-E102DD7568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2835" y="2166938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01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537A1C8F-3BB9-CE4F-A15B-059292B7D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2835" y="3129407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02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A904E1F1-AE23-D948-8A3A-5697ED54D4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2835" y="4091876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03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B8FF22C8-57BD-1E47-89FE-25806FB12A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62835" y="5054345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04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95894305-3952-5B4B-9E01-7E6A1F0D4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2334" y="3468054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0264558B-8DB5-DD4F-B295-178B4418F4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2334" y="4430523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4F489CD1-55F9-9A4D-ACAF-69D337F668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2334" y="5392992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63226FF3-D176-6140-B22F-346F56ECA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12333" y="2166938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4EC7FC94-88C0-AA44-8B23-592E09D7E0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2333" y="3126169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5D3192F2-E48C-3E41-8EB5-5EE156C019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2333" y="4132104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6D3FE296-BF66-9745-AA14-6AF08685C4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2333" y="5054345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E01D91-78C1-E04D-80C2-814BD96CB436}"/>
              </a:ext>
            </a:extLst>
          </p:cNvPr>
          <p:cNvCxnSpPr>
            <a:cxnSpLocks/>
          </p:cNvCxnSpPr>
          <p:nvPr userDrawn="1"/>
        </p:nvCxnSpPr>
        <p:spPr>
          <a:xfrm>
            <a:off x="2862835" y="2953512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2C0B67-AEA3-5C48-BC9B-2B50226F5BED}"/>
              </a:ext>
            </a:extLst>
          </p:cNvPr>
          <p:cNvCxnSpPr>
            <a:cxnSpLocks/>
          </p:cNvCxnSpPr>
          <p:nvPr userDrawn="1"/>
        </p:nvCxnSpPr>
        <p:spPr>
          <a:xfrm>
            <a:off x="2862835" y="3928872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6F5A1E-58B1-C045-A4F4-BC7CF1A98723}"/>
              </a:ext>
            </a:extLst>
          </p:cNvPr>
          <p:cNvCxnSpPr>
            <a:cxnSpLocks/>
          </p:cNvCxnSpPr>
          <p:nvPr userDrawn="1"/>
        </p:nvCxnSpPr>
        <p:spPr>
          <a:xfrm>
            <a:off x="2862835" y="4885944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41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syfirlit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2FD668-4C22-C645-BE53-8CA9BE331BA9}"/>
              </a:ext>
            </a:extLst>
          </p:cNvPr>
          <p:cNvSpPr/>
          <p:nvPr userDrawn="1"/>
        </p:nvSpPr>
        <p:spPr>
          <a:xfrm>
            <a:off x="320948" y="308837"/>
            <a:ext cx="557117" cy="777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365125"/>
            <a:ext cx="10226674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8E14EA-7F3C-8F4A-9D1B-93ED8C93FA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2335" y="2505585"/>
            <a:ext cx="5116829" cy="260539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F2F117-CF9B-2443-BA14-E102DD7568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2835" y="2166938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01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537A1C8F-3BB9-CE4F-A15B-059292B7D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2835" y="3129407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02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A904E1F1-AE23-D948-8A3A-5697ED54D4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2835" y="4091876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03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B8FF22C8-57BD-1E47-89FE-25806FB12A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62835" y="5054345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IS" dirty="0"/>
              <a:t>04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95894305-3952-5B4B-9E01-7E6A1F0D4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2334" y="3468054"/>
            <a:ext cx="5116829" cy="260539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0264558B-8DB5-DD4F-B295-178B4418F4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2334" y="4430523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4F489CD1-55F9-9A4D-ACAF-69D337F668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2334" y="5392992"/>
            <a:ext cx="5116829" cy="260539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63226FF3-D176-6140-B22F-346F56ECA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12333" y="2166938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4EC7FC94-88C0-AA44-8B23-592E09D7E0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2333" y="3126169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5D3192F2-E48C-3E41-8EB5-5EE156C019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2333" y="4132104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6D3FE296-BF66-9745-AA14-6AF08685C4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2333" y="5054345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E01D91-78C1-E04D-80C2-814BD96CB436}"/>
              </a:ext>
            </a:extLst>
          </p:cNvPr>
          <p:cNvCxnSpPr>
            <a:cxnSpLocks/>
          </p:cNvCxnSpPr>
          <p:nvPr userDrawn="1"/>
        </p:nvCxnSpPr>
        <p:spPr>
          <a:xfrm>
            <a:off x="2862835" y="2953512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2C0B67-AEA3-5C48-BC9B-2B50226F5BED}"/>
              </a:ext>
            </a:extLst>
          </p:cNvPr>
          <p:cNvCxnSpPr>
            <a:cxnSpLocks/>
          </p:cNvCxnSpPr>
          <p:nvPr userDrawn="1"/>
        </p:nvCxnSpPr>
        <p:spPr>
          <a:xfrm>
            <a:off x="2862835" y="3928872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6F5A1E-58B1-C045-A4F4-BC7CF1A98723}"/>
              </a:ext>
            </a:extLst>
          </p:cNvPr>
          <p:cNvCxnSpPr>
            <a:cxnSpLocks/>
          </p:cNvCxnSpPr>
          <p:nvPr userDrawn="1"/>
        </p:nvCxnSpPr>
        <p:spPr>
          <a:xfrm>
            <a:off x="2862835" y="4885944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49A55B3-365E-6DC1-6388-AF3FA854C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372913"/>
            <a:ext cx="468313" cy="7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3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syfirlit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365125"/>
            <a:ext cx="10210800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8E14EA-7F3C-8F4A-9D1B-93ED8C93FA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70837" y="1879157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E7DA9485-3172-4747-A4C1-4ECDF94B63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0837" y="2763902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F008F6A3-6420-BE4B-90A0-EDAAAD88CA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0837" y="3598165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E5BB3FDB-C113-E44E-BE99-197E98DC76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0837" y="4432426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DD5252AD-3934-1B46-83B9-9BF5C38FCA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5589" y="1879157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19A66F68-EBFF-484E-B611-2F68C0965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3877" y="2763901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D71EA0C7-562B-0F48-9779-D6FE1BC3B7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3877" y="3598165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EF7961CD-C1CD-7F48-A311-CFC46DB01D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3877" y="4432425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C4965C5D-0920-4F42-83A1-92D99F4F41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5413" y="1879157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01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3A07CBE4-A768-B342-97A3-485483BD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5413" y="2761489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02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5B398DB-48E3-DA48-AA7B-EC3CEC1AD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1288" y="3598165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03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D49AC257-361E-304A-A13C-08FFE30E2D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1288" y="4432425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04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2BAC68F1-F079-954E-B2B7-0F9A31218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752" y="1879156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06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96222717-5059-CF48-826B-32D9647528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7752" y="2761489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07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186E20C8-9AAD-CF4D-A578-BAD7F7E17C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97752" y="3598165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08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4D5D0462-0DF2-B840-8DEA-64BF0D4AD7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1308" y="4432424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09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4E0938C2-E6A9-0147-90DF-CD3EF8067E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2549" y="5266684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2886845F-7EAD-764D-BB1A-D9A29CC38E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25589" y="5266683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B147B33D-E69F-2D41-8512-BCBADF8617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3000" y="5266683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05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334B9464-089F-F347-954C-0286553A91C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83020" y="5266682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8263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D0726-4310-E540-8469-7566EDF4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856" y="1469598"/>
            <a:ext cx="10219944" cy="4716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EF9EB-B87F-B849-AA0E-42E70C89F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856" y="6489700"/>
            <a:ext cx="2447544" cy="231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6225D-1E44-6A46-81BB-D8F42A9463CE}" type="datetimeFigureOut">
              <a:rPr lang="en-IS" smtClean="0"/>
              <a:pPr/>
              <a:t>02/08/2023</a:t>
            </a:fld>
            <a:endParaRPr lang="en-I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B1F39-24C8-7F46-9875-7EEE2C024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9700"/>
            <a:ext cx="4114800" cy="231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46D3-9F4D-D34B-BFCD-3D04B0654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89700"/>
            <a:ext cx="2743200" cy="231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581D0-79BF-3E4E-BC6A-8EF46897452A}" type="slidenum">
              <a:rPr lang="en-IS" smtClean="0"/>
              <a:t>‹#›</a:t>
            </a:fld>
            <a:endParaRPr lang="en-I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67522E75-5148-914D-9D34-B7C8A17B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368300"/>
            <a:ext cx="10219944" cy="72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Smelltu til að breyta stíl aðaltitils</a:t>
            </a:r>
            <a:endParaRPr lang="en-I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600C26C-4270-2740-A461-0182F12D913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77162" y="365125"/>
            <a:ext cx="461037" cy="7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1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75" r:id="rId4"/>
    <p:sldLayoutId id="2147483676" r:id="rId5"/>
    <p:sldLayoutId id="2147483660" r:id="rId6"/>
    <p:sldLayoutId id="2147483668" r:id="rId7"/>
    <p:sldLayoutId id="2147483669" r:id="rId8"/>
    <p:sldLayoutId id="2147483667" r:id="rId9"/>
    <p:sldLayoutId id="2147483650" r:id="rId10"/>
    <p:sldLayoutId id="2147483661" r:id="rId11"/>
    <p:sldLayoutId id="2147483662" r:id="rId12"/>
    <p:sldLayoutId id="2147483680" r:id="rId13"/>
    <p:sldLayoutId id="2147483681" r:id="rId14"/>
    <p:sldLayoutId id="2147483666" r:id="rId15"/>
    <p:sldLayoutId id="2147483679" r:id="rId16"/>
    <p:sldLayoutId id="2147483651" r:id="rId17"/>
    <p:sldLayoutId id="2147483663" r:id="rId18"/>
    <p:sldLayoutId id="2147483683" r:id="rId19"/>
    <p:sldLayoutId id="2147483684" r:id="rId20"/>
    <p:sldLayoutId id="2147483685" r:id="rId21"/>
    <p:sldLayoutId id="2147483686" r:id="rId22"/>
    <p:sldLayoutId id="2147483652" r:id="rId23"/>
    <p:sldLayoutId id="2147483653" r:id="rId24"/>
    <p:sldLayoutId id="2147483654" r:id="rId25"/>
    <p:sldLayoutId id="2147483672" r:id="rId26"/>
    <p:sldLayoutId id="2147483673" r:id="rId27"/>
    <p:sldLayoutId id="2147483674" r:id="rId28"/>
    <p:sldLayoutId id="2147483655" r:id="rId29"/>
    <p:sldLayoutId id="2147483677" r:id="rId30"/>
    <p:sldLayoutId id="2147483678" r:id="rId31"/>
    <p:sldLayoutId id="2147483682" r:id="rId32"/>
    <p:sldLayoutId id="2147483670" r:id="rId33"/>
    <p:sldLayoutId id="2147483657" r:id="rId34"/>
    <p:sldLayoutId id="2147483664" r:id="rId35"/>
    <p:sldLayoutId id="2147483665" r:id="rId36"/>
    <p:sldLayoutId id="2147483688" r:id="rId37"/>
    <p:sldLayoutId id="2147483687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7628" userDrawn="1">
          <p15:clr>
            <a:srgbClr val="F26B43"/>
          </p15:clr>
        </p15:guide>
        <p15:guide id="3" pos="52" userDrawn="1">
          <p15:clr>
            <a:srgbClr val="F26B43"/>
          </p15:clr>
        </p15:guide>
        <p15:guide id="4" orient="horz" pos="4269" userDrawn="1">
          <p15:clr>
            <a:srgbClr val="F26B43"/>
          </p15:clr>
        </p15:guide>
        <p15:guide id="5" orient="horz" pos="684" userDrawn="1">
          <p15:clr>
            <a:srgbClr val="F26B43"/>
          </p15:clr>
        </p15:guide>
        <p15:guide id="6" orient="horz" pos="51" userDrawn="1">
          <p15:clr>
            <a:srgbClr val="F26B43"/>
          </p15:clr>
        </p15:guide>
        <p15:guide id="7" pos="529" userDrawn="1">
          <p15:clr>
            <a:srgbClr val="F26B43"/>
          </p15:clr>
        </p15:guide>
        <p15:guide id="8" pos="7151" userDrawn="1">
          <p15:clr>
            <a:srgbClr val="F26B43"/>
          </p15:clr>
        </p15:guide>
        <p15:guide id="9" orient="horz" pos="913" userDrawn="1">
          <p15:clr>
            <a:srgbClr val="F26B43"/>
          </p15:clr>
        </p15:guide>
        <p15:guide id="10" orient="horz" pos="3906" userDrawn="1">
          <p15:clr>
            <a:srgbClr val="F26B43"/>
          </p15:clr>
        </p15:guide>
        <p15:guide id="11" orient="horz" pos="4088" userDrawn="1">
          <p15:clr>
            <a:srgbClr val="F26B43"/>
          </p15:clr>
        </p15:guide>
        <p15:guide id="12" pos="234" userDrawn="1">
          <p15:clr>
            <a:srgbClr val="F26B43"/>
          </p15:clr>
        </p15:guide>
        <p15:guide id="13" pos="710" userDrawn="1">
          <p15:clr>
            <a:srgbClr val="F26B43"/>
          </p15:clr>
        </p15:guide>
        <p15:guide id="14" pos="2389" userDrawn="1">
          <p15:clr>
            <a:srgbClr val="F26B43"/>
          </p15:clr>
        </p15:guide>
        <p15:guide id="15" pos="5450" userDrawn="1">
          <p15:clr>
            <a:srgbClr val="F26B43"/>
          </p15:clr>
        </p15:guide>
        <p15:guide id="16" orient="horz" pos="2840" userDrawn="1">
          <p15:clr>
            <a:srgbClr val="F26B43"/>
          </p15:clr>
        </p15:guide>
        <p15:guide id="17" orient="horz" pos="1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34" Type="http://schemas.openxmlformats.org/officeDocument/2006/relationships/image" Target="../media/image9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33" Type="http://schemas.openxmlformats.org/officeDocument/2006/relationships/image" Target="../media/image91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31" Type="http://schemas.openxmlformats.org/officeDocument/2006/relationships/image" Target="../media/image89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97.png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33" Type="http://schemas.openxmlformats.org/officeDocument/2006/relationships/image" Target="../media/image127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32" Type="http://schemas.openxmlformats.org/officeDocument/2006/relationships/image" Target="../media/image126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28" Type="http://schemas.openxmlformats.org/officeDocument/2006/relationships/image" Target="../media/image122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31" Type="http://schemas.openxmlformats.org/officeDocument/2006/relationships/image" Target="../media/image125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hyperlink" Target="https://hanna.reykjavik.is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hyperlink" Target="https://hanna.reykjavik.is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5BBF-D6DD-2044-897A-57EFF526CE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S" dirty="0"/>
              <a:t>Verkefnið okkar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A15E7-52CD-CE4A-9910-361003B2E3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S" dirty="0"/>
              <a:t>Hérna byrjar kynningin þín</a:t>
            </a:r>
          </a:p>
        </p:txBody>
      </p:sp>
    </p:spTree>
    <p:extLst>
      <p:ext uri="{BB962C8B-B14F-4D97-AF65-F5344CB8AC3E}">
        <p14:creationId xmlns:p14="http://schemas.microsoft.com/office/powerpoint/2010/main" val="41171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1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AD644-21E4-CD48-9FDD-A171D6CAA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Innihald þessa sniðmáts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B24E8-BA54-E04C-9CDC-1866F5B213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Farðu vel yfir leiðbeiningar áður en þú byrjar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3ACD3-AF2E-5548-9045-8D609F1BE1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IS" dirty="0"/>
              <a:t>1.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8F21C-94D7-9840-86C4-131B8708E8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IS" dirty="0"/>
              <a:t>2.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2E8F28-EB73-1749-B267-CC6BEEF78C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S" dirty="0"/>
              <a:t>3.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9931D2-7CAC-0448-B3F0-33ACC2EDF8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IS" dirty="0"/>
              <a:t>4.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A13DE6-C0D5-1542-9A16-F17E16976A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S" dirty="0"/>
              <a:t>Kynntu þér hönnunarstaðla þessa sniðmáts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C4A6F5-B197-214D-8B88-003B9D5006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S" dirty="0"/>
              <a:t>Þú getur notað afritað tákn til að nýta í kynningunni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43C7FA-2D35-0147-8DF5-FB94DC04ED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S" dirty="0"/>
              <a:t>Þú getur afritað myndir til að nýta í kynningunni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EA2002-6FAB-A745-8224-40F66F8CD6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en-IS" dirty="0"/>
              <a:t>Leiðbeiningar fyrir notkun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A8001-433D-C144-9ED7-F11265FBE1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Autofit/>
          </a:bodyPr>
          <a:lstStyle/>
          <a:p>
            <a:r>
              <a:rPr lang="en-IS" dirty="0"/>
              <a:t>Hönnunarstaðlar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E0EE3F1-A1F0-BE44-8AB2-6DEFD7AD55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r>
              <a:rPr lang="en-IS" dirty="0"/>
              <a:t>Tákn til að nota í kynningunni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EC60BB3-4129-E141-8AD8-3B6C002306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Autofit/>
          </a:bodyPr>
          <a:lstStyle/>
          <a:p>
            <a:r>
              <a:rPr lang="en-IS" dirty="0"/>
              <a:t>Myndir til að nota í kynningunni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E8EA7-D003-B946-8538-506FC475B1AE}"/>
              </a:ext>
            </a:extLst>
          </p:cNvPr>
          <p:cNvSpPr/>
          <p:nvPr/>
        </p:nvSpPr>
        <p:spPr>
          <a:xfrm>
            <a:off x="2367583" y="6227472"/>
            <a:ext cx="714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b="1" i="1" dirty="0">
                <a:solidFill>
                  <a:srgbClr val="FF0000"/>
                </a:solidFill>
              </a:rPr>
              <a:t>*Eyddu þessari glæru þegar þú hefur lokið við kynninguna þína.</a:t>
            </a:r>
          </a:p>
        </p:txBody>
      </p:sp>
    </p:spTree>
    <p:extLst>
      <p:ext uri="{BB962C8B-B14F-4D97-AF65-F5344CB8AC3E}">
        <p14:creationId xmlns:p14="http://schemas.microsoft.com/office/powerpoint/2010/main" val="50130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9D82-D220-9749-8271-1CD7D41C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Leiðbeiningar fyrir notkun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32DC0-1D98-3347-B0CC-706A33721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4" y="1260567"/>
            <a:ext cx="10226675" cy="521607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IS" sz="1800" b="1" dirty="0"/>
              <a:t>Fylgdu þessum leiðbeiningum við gerð glærukynningu þinnar: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S" sz="1800" dirty="0"/>
              <a:t>Sniðmátið er byggt á hönnunarstöðlum Reykjavíkur og mikilvægt er að halda letri, </a:t>
            </a:r>
            <a:br>
              <a:rPr lang="en-IS" sz="1800" dirty="0"/>
            </a:br>
            <a:r>
              <a:rPr lang="en-IS" sz="1800" dirty="0"/>
              <a:t>litapallettu og lógó í samræmi við þá.</a:t>
            </a:r>
          </a:p>
          <a:p>
            <a:pPr>
              <a:lnSpc>
                <a:spcPct val="150000"/>
              </a:lnSpc>
            </a:pPr>
            <a:r>
              <a:rPr lang="en-IS" sz="1400" dirty="0"/>
              <a:t>Breyttu texta og myndum í samræmi við það sem þú ert að kynna.</a:t>
            </a:r>
          </a:p>
          <a:p>
            <a:pPr>
              <a:lnSpc>
                <a:spcPct val="150000"/>
              </a:lnSpc>
            </a:pPr>
            <a:r>
              <a:rPr lang="en-GB" sz="1400" dirty="0" err="1"/>
              <a:t>Þú</a:t>
            </a:r>
            <a:r>
              <a:rPr lang="en-GB" sz="1400" dirty="0"/>
              <a:t> </a:t>
            </a:r>
            <a:r>
              <a:rPr lang="en-GB" sz="1400" dirty="0" err="1"/>
              <a:t>getur</a:t>
            </a:r>
            <a:r>
              <a:rPr lang="en-GB" sz="1400" dirty="0"/>
              <a:t> </a:t>
            </a:r>
            <a:r>
              <a:rPr lang="en-GB" sz="1400" dirty="0" err="1"/>
              <a:t>bætt</a:t>
            </a:r>
            <a:r>
              <a:rPr lang="en-GB" sz="1400" dirty="0"/>
              <a:t> </a:t>
            </a:r>
            <a:r>
              <a:rPr lang="en-GB" sz="1400" dirty="0" err="1"/>
              <a:t>við</a:t>
            </a:r>
            <a:r>
              <a:rPr lang="en-GB" sz="1400" dirty="0"/>
              <a:t> </a:t>
            </a:r>
            <a:r>
              <a:rPr lang="en-GB" sz="1400" dirty="0" err="1"/>
              <a:t>glærum</a:t>
            </a:r>
            <a:r>
              <a:rPr lang="en-GB" sz="1400" dirty="0"/>
              <a:t> </a:t>
            </a:r>
            <a:r>
              <a:rPr lang="en-GB" sz="1400" dirty="0" err="1"/>
              <a:t>með</a:t>
            </a:r>
            <a:r>
              <a:rPr lang="en-GB" sz="1400" dirty="0"/>
              <a:t> </a:t>
            </a:r>
            <a:r>
              <a:rPr lang="en-GB" sz="1400" dirty="0" err="1"/>
              <a:t>því</a:t>
            </a:r>
            <a:r>
              <a:rPr lang="en-GB" sz="1400" dirty="0"/>
              <a:t> </a:t>
            </a:r>
            <a:r>
              <a:rPr lang="en-GB" sz="1400" dirty="0" err="1"/>
              <a:t>að</a:t>
            </a:r>
            <a:r>
              <a:rPr lang="en-GB" sz="1400" dirty="0"/>
              <a:t> </a:t>
            </a:r>
            <a:r>
              <a:rPr lang="en-GB" sz="1400" dirty="0" err="1"/>
              <a:t>fara</a:t>
            </a:r>
            <a:r>
              <a:rPr lang="en-GB" sz="1400" dirty="0"/>
              <a:t> </a:t>
            </a:r>
            <a:r>
              <a:rPr lang="en-GB" sz="1400" dirty="0" err="1"/>
              <a:t>í</a:t>
            </a:r>
            <a:r>
              <a:rPr lang="en-GB" sz="1400" dirty="0"/>
              <a:t> </a:t>
            </a:r>
            <a:r>
              <a:rPr lang="en-GB" sz="1400" b="1" dirty="0"/>
              <a:t>Home</a:t>
            </a:r>
            <a:r>
              <a:rPr lang="en-GB" sz="1400" dirty="0"/>
              <a:t> – </a:t>
            </a:r>
            <a:r>
              <a:rPr lang="en-GB" sz="1400" b="1" dirty="0"/>
              <a:t>New Slide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þá</a:t>
            </a:r>
            <a:r>
              <a:rPr lang="en-GB" sz="1400" dirty="0"/>
              <a:t> </a:t>
            </a:r>
            <a:r>
              <a:rPr lang="en-GB" sz="1400" dirty="0" err="1"/>
              <a:t>færð</a:t>
            </a:r>
            <a:r>
              <a:rPr lang="en-GB" sz="1400" dirty="0"/>
              <a:t> </a:t>
            </a:r>
            <a:r>
              <a:rPr lang="en-GB" sz="1400" dirty="0" err="1"/>
              <a:t>þú</a:t>
            </a:r>
            <a:r>
              <a:rPr lang="en-GB" sz="1400" dirty="0"/>
              <a:t> </a:t>
            </a:r>
            <a:r>
              <a:rPr lang="en-GB" sz="1400" dirty="0" err="1"/>
              <a:t>upp</a:t>
            </a:r>
            <a:r>
              <a:rPr lang="en-GB" sz="1400" dirty="0"/>
              <a:t> </a:t>
            </a:r>
            <a:r>
              <a:rPr lang="en-GB" sz="1400" dirty="0" err="1"/>
              <a:t>möguleika</a:t>
            </a:r>
            <a:r>
              <a:rPr lang="en-GB" sz="1400" dirty="0"/>
              <a:t> </a:t>
            </a:r>
            <a:r>
              <a:rPr lang="en-GB" sz="1400" dirty="0" err="1"/>
              <a:t>af</a:t>
            </a:r>
            <a:r>
              <a:rPr lang="en-GB" sz="1400" dirty="0"/>
              <a:t> </a:t>
            </a:r>
            <a:r>
              <a:rPr lang="en-GB" sz="1400" dirty="0" err="1"/>
              <a:t>uppsetningu</a:t>
            </a:r>
            <a:r>
              <a:rPr lang="en-GB" sz="1400" dirty="0"/>
              <a:t> </a:t>
            </a:r>
            <a:r>
              <a:rPr lang="en-GB" sz="1400" dirty="0" err="1"/>
              <a:t>á</a:t>
            </a:r>
            <a:r>
              <a:rPr lang="en-GB" sz="1400" dirty="0"/>
              <a:t> </a:t>
            </a:r>
            <a:r>
              <a:rPr lang="en-GB" sz="1400" dirty="0" err="1"/>
              <a:t>nýrri</a:t>
            </a:r>
            <a:r>
              <a:rPr lang="en-GB" sz="1400" dirty="0"/>
              <a:t> </a:t>
            </a:r>
            <a:r>
              <a:rPr lang="en-GB" sz="1400" dirty="0" err="1"/>
              <a:t>glæru</a:t>
            </a:r>
            <a:r>
              <a:rPr lang="en-GB" sz="1400" dirty="0"/>
              <a:t>.</a:t>
            </a:r>
            <a:endParaRPr lang="en-IS" sz="1400" dirty="0"/>
          </a:p>
          <a:p>
            <a:pPr>
              <a:lnSpc>
                <a:spcPct val="150000"/>
              </a:lnSpc>
            </a:pPr>
            <a:r>
              <a:rPr lang="en-IS" sz="1400" dirty="0"/>
              <a:t>Þú getur breytt lit á texta úr litapallettu þessa sniðmáts.</a:t>
            </a:r>
          </a:p>
          <a:p>
            <a:pPr>
              <a:lnSpc>
                <a:spcPct val="150000"/>
              </a:lnSpc>
            </a:pPr>
            <a:r>
              <a:rPr lang="en-IS" sz="1400" dirty="0"/>
              <a:t>Þú getur afritað og límt myndir og tákn sem er að finna á glærunum neðst í glærusniðmáti.</a:t>
            </a:r>
          </a:p>
          <a:p>
            <a:pPr>
              <a:lnSpc>
                <a:spcPct val="150000"/>
              </a:lnSpc>
            </a:pPr>
            <a:r>
              <a:rPr lang="en-GB" sz="1400" dirty="0" err="1"/>
              <a:t>Þú</a:t>
            </a:r>
            <a:r>
              <a:rPr lang="en-GB" sz="1400" dirty="0"/>
              <a:t> </a:t>
            </a:r>
            <a:r>
              <a:rPr lang="en-GB" sz="1400" dirty="0" err="1"/>
              <a:t>getur</a:t>
            </a:r>
            <a:r>
              <a:rPr lang="en-GB" sz="1400" dirty="0"/>
              <a:t> </a:t>
            </a:r>
            <a:r>
              <a:rPr lang="en-GB" sz="1400" dirty="0" err="1"/>
              <a:t>eytt</a:t>
            </a:r>
            <a:r>
              <a:rPr lang="en-GB" sz="1400" dirty="0"/>
              <a:t> </a:t>
            </a:r>
            <a:r>
              <a:rPr lang="en-GB" sz="1400" dirty="0" err="1"/>
              <a:t>þeim</a:t>
            </a:r>
            <a:r>
              <a:rPr lang="en-GB" sz="1400" dirty="0"/>
              <a:t> </a:t>
            </a:r>
            <a:r>
              <a:rPr lang="en-GB" sz="1400" dirty="0" err="1"/>
              <a:t>eiginleikum</a:t>
            </a:r>
            <a:r>
              <a:rPr lang="en-GB" sz="1400" dirty="0"/>
              <a:t> </a:t>
            </a:r>
            <a:r>
              <a:rPr lang="en-GB" sz="1400" dirty="0" err="1"/>
              <a:t>sem</a:t>
            </a:r>
            <a:r>
              <a:rPr lang="en-GB" sz="1400" dirty="0"/>
              <a:t> ekki </a:t>
            </a:r>
            <a:r>
              <a:rPr lang="en-GB" sz="1400" dirty="0" err="1"/>
              <a:t>eiga</a:t>
            </a:r>
            <a:r>
              <a:rPr lang="en-GB" sz="1400" dirty="0"/>
              <a:t> </a:t>
            </a:r>
            <a:r>
              <a:rPr lang="en-GB" sz="1400" dirty="0" err="1"/>
              <a:t>við</a:t>
            </a:r>
            <a:r>
              <a:rPr lang="en-GB" sz="1400" dirty="0"/>
              <a:t> </a:t>
            </a:r>
            <a:r>
              <a:rPr lang="en-GB" sz="1400" dirty="0" err="1"/>
              <a:t>í</a:t>
            </a:r>
            <a:r>
              <a:rPr lang="en-GB" sz="1400" dirty="0"/>
              <a:t> </a:t>
            </a:r>
            <a:r>
              <a:rPr lang="en-GB" sz="1400" dirty="0" err="1"/>
              <a:t>þinni</a:t>
            </a:r>
            <a:r>
              <a:rPr lang="en-GB" sz="1400" dirty="0"/>
              <a:t> </a:t>
            </a:r>
            <a:r>
              <a:rPr lang="en-GB" sz="1400" dirty="0" err="1"/>
              <a:t>kynningu</a:t>
            </a:r>
            <a:r>
              <a:rPr lang="en-GB" sz="1400" dirty="0"/>
              <a:t> </a:t>
            </a:r>
            <a:r>
              <a:rPr lang="en-GB" sz="1400" dirty="0" err="1"/>
              <a:t>með</a:t>
            </a:r>
            <a:r>
              <a:rPr lang="en-GB" sz="1400" dirty="0"/>
              <a:t> </a:t>
            </a:r>
            <a:r>
              <a:rPr lang="en-GB" sz="1400" dirty="0" err="1"/>
              <a:t>því</a:t>
            </a:r>
            <a:r>
              <a:rPr lang="en-GB" sz="1400" dirty="0"/>
              <a:t> </a:t>
            </a:r>
            <a:r>
              <a:rPr lang="en-GB" sz="1400" dirty="0" err="1"/>
              <a:t>að</a:t>
            </a:r>
            <a:r>
              <a:rPr lang="en-GB" sz="1400" dirty="0"/>
              <a:t> </a:t>
            </a:r>
            <a:r>
              <a:rPr lang="en-GB" sz="1400" dirty="0" err="1"/>
              <a:t>hægrismella</a:t>
            </a:r>
            <a:r>
              <a:rPr lang="en-GB" sz="1400" dirty="0"/>
              <a:t> </a:t>
            </a:r>
            <a:r>
              <a:rPr lang="en-GB" sz="1400" dirty="0" err="1"/>
              <a:t>eða</a:t>
            </a:r>
            <a:r>
              <a:rPr lang="en-GB" sz="1400" dirty="0"/>
              <a:t> </a:t>
            </a:r>
            <a:r>
              <a:rPr lang="en-GB" sz="1400" dirty="0" err="1"/>
              <a:t>ýta</a:t>
            </a:r>
            <a:r>
              <a:rPr lang="en-GB" sz="1400" dirty="0"/>
              <a:t> </a:t>
            </a:r>
            <a:r>
              <a:rPr lang="en-GB" sz="1400" dirty="0" err="1"/>
              <a:t>á</a:t>
            </a:r>
            <a:r>
              <a:rPr lang="en-GB" sz="1400" dirty="0"/>
              <a:t> “backspace”. </a:t>
            </a:r>
          </a:p>
          <a:p>
            <a:pPr>
              <a:lnSpc>
                <a:spcPct val="150000"/>
              </a:lnSpc>
            </a:pPr>
            <a:r>
              <a:rPr lang="en-GB" sz="1400" dirty="0" err="1"/>
              <a:t>Gröf</a:t>
            </a:r>
            <a:r>
              <a:rPr lang="en-GB" sz="1400" dirty="0"/>
              <a:t> </a:t>
            </a:r>
            <a:r>
              <a:rPr lang="en-GB" sz="1400" dirty="0" err="1"/>
              <a:t>í</a:t>
            </a:r>
            <a:r>
              <a:rPr lang="en-GB" sz="1400" dirty="0"/>
              <a:t> </a:t>
            </a:r>
            <a:r>
              <a:rPr lang="en-GB" sz="1400" dirty="0" err="1"/>
              <a:t>sniðmáti</a:t>
            </a:r>
            <a:r>
              <a:rPr lang="en-GB" sz="1400" dirty="0"/>
              <a:t> </a:t>
            </a:r>
            <a:r>
              <a:rPr lang="en-GB" sz="1400" dirty="0" err="1"/>
              <a:t>eru</a:t>
            </a:r>
            <a:r>
              <a:rPr lang="en-GB" sz="1400" dirty="0"/>
              <a:t> </a:t>
            </a:r>
            <a:r>
              <a:rPr lang="en-GB" sz="1400" dirty="0" err="1"/>
              <a:t>tengd</a:t>
            </a:r>
            <a:r>
              <a:rPr lang="en-GB" sz="1400" dirty="0"/>
              <a:t> </a:t>
            </a:r>
            <a:r>
              <a:rPr lang="en-GB" sz="1400" dirty="0" err="1"/>
              <a:t>við</a:t>
            </a:r>
            <a:r>
              <a:rPr lang="en-GB" sz="1400" dirty="0"/>
              <a:t> excel </a:t>
            </a:r>
            <a:r>
              <a:rPr lang="en-GB" sz="1400" dirty="0" err="1"/>
              <a:t>svo</a:t>
            </a:r>
            <a:r>
              <a:rPr lang="en-GB" sz="1400" dirty="0"/>
              <a:t> </a:t>
            </a:r>
            <a:r>
              <a:rPr lang="en-GB" sz="1400" dirty="0" err="1"/>
              <a:t>hægt</a:t>
            </a:r>
            <a:r>
              <a:rPr lang="en-GB" sz="1400" dirty="0"/>
              <a:t> er </a:t>
            </a:r>
            <a:r>
              <a:rPr lang="en-GB" sz="1400" dirty="0" err="1"/>
              <a:t>að</a:t>
            </a:r>
            <a:r>
              <a:rPr lang="en-GB" sz="1400" dirty="0"/>
              <a:t> </a:t>
            </a:r>
            <a:r>
              <a:rPr lang="en-GB" sz="1400" dirty="0" err="1"/>
              <a:t>breyta</a:t>
            </a:r>
            <a:r>
              <a:rPr lang="en-GB" sz="1400" dirty="0"/>
              <a:t> </a:t>
            </a:r>
            <a:r>
              <a:rPr lang="en-GB" sz="1400" dirty="0" err="1"/>
              <a:t>gröfum</a:t>
            </a:r>
            <a:r>
              <a:rPr lang="en-GB" sz="1400" dirty="0"/>
              <a:t> </a:t>
            </a:r>
            <a:r>
              <a:rPr lang="en-GB" sz="1400" dirty="0" err="1"/>
              <a:t>í</a:t>
            </a:r>
            <a:r>
              <a:rPr lang="en-GB" sz="1400" dirty="0"/>
              <a:t> </a:t>
            </a:r>
            <a:r>
              <a:rPr lang="en-GB" sz="1400" dirty="0" err="1"/>
              <a:t>með</a:t>
            </a:r>
            <a:r>
              <a:rPr lang="en-GB" sz="1400" dirty="0"/>
              <a:t> </a:t>
            </a:r>
            <a:r>
              <a:rPr lang="en-GB" sz="1400" dirty="0" err="1"/>
              <a:t>því</a:t>
            </a:r>
            <a:r>
              <a:rPr lang="en-GB" sz="1400" dirty="0"/>
              <a:t> </a:t>
            </a:r>
            <a:r>
              <a:rPr lang="en-GB" sz="1400" dirty="0" err="1"/>
              <a:t>að</a:t>
            </a:r>
            <a:r>
              <a:rPr lang="en-GB" sz="1400" dirty="0"/>
              <a:t> </a:t>
            </a:r>
            <a:r>
              <a:rPr lang="en-GB" sz="1400" dirty="0" err="1"/>
              <a:t>smella</a:t>
            </a:r>
            <a:r>
              <a:rPr lang="en-GB" sz="1400" dirty="0"/>
              <a:t> </a:t>
            </a:r>
            <a:r>
              <a:rPr lang="en-GB" sz="1400" dirty="0" err="1"/>
              <a:t>á</a:t>
            </a:r>
            <a:r>
              <a:rPr lang="en-GB" sz="1400" dirty="0"/>
              <a:t> </a:t>
            </a:r>
            <a:r>
              <a:rPr lang="en-GB" sz="1400" dirty="0" err="1"/>
              <a:t>gröfin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fylgja</a:t>
            </a:r>
            <a:r>
              <a:rPr lang="en-GB" sz="1400" dirty="0"/>
              <a:t> link inn </a:t>
            </a:r>
            <a:r>
              <a:rPr lang="en-GB" sz="1400" dirty="0" err="1"/>
              <a:t>í</a:t>
            </a:r>
            <a:r>
              <a:rPr lang="en-GB" sz="1400" dirty="0"/>
              <a:t> excel </a:t>
            </a:r>
            <a:r>
              <a:rPr lang="en-GB" sz="1400" dirty="0" err="1"/>
              <a:t>skjal</a:t>
            </a:r>
            <a:r>
              <a:rPr lang="en-GB" sz="1400" dirty="0"/>
              <a:t>. </a:t>
            </a:r>
          </a:p>
          <a:p>
            <a:pPr>
              <a:lnSpc>
                <a:spcPct val="150000"/>
              </a:lnSpc>
            </a:pPr>
            <a:r>
              <a:rPr lang="en-GB" sz="1400" dirty="0" err="1"/>
              <a:t>Óleyfilegt</a:t>
            </a:r>
            <a:r>
              <a:rPr lang="en-GB" sz="1400" dirty="0"/>
              <a:t> er </a:t>
            </a:r>
            <a:r>
              <a:rPr lang="en-GB" sz="1400" dirty="0" err="1"/>
              <a:t>að</a:t>
            </a:r>
            <a:r>
              <a:rPr lang="en-GB" sz="1400" dirty="0"/>
              <a:t> </a:t>
            </a:r>
            <a:r>
              <a:rPr lang="en-GB" sz="1400" dirty="0" err="1"/>
              <a:t>setja</a:t>
            </a:r>
            <a:r>
              <a:rPr lang="en-GB" sz="1400" dirty="0"/>
              <a:t> </a:t>
            </a:r>
            <a:r>
              <a:rPr lang="en-GB" sz="1400" dirty="0" err="1"/>
              <a:t>annað</a:t>
            </a:r>
            <a:r>
              <a:rPr lang="en-GB" sz="1400" dirty="0"/>
              <a:t> </a:t>
            </a:r>
            <a:r>
              <a:rPr lang="en-GB" sz="1400" dirty="0" err="1"/>
              <a:t>lógó</a:t>
            </a:r>
            <a:r>
              <a:rPr lang="en-GB" sz="1400" dirty="0"/>
              <a:t>/ </a:t>
            </a:r>
            <a:r>
              <a:rPr lang="en-GB" sz="1400" dirty="0" err="1"/>
              <a:t>texta</a:t>
            </a:r>
            <a:r>
              <a:rPr lang="en-GB" sz="1400" dirty="0"/>
              <a:t> </a:t>
            </a:r>
            <a:r>
              <a:rPr lang="en-GB" sz="1400" dirty="0" err="1"/>
              <a:t>yfir</a:t>
            </a:r>
            <a:r>
              <a:rPr lang="en-GB" sz="1400" dirty="0"/>
              <a:t> </a:t>
            </a:r>
            <a:r>
              <a:rPr lang="en-GB" sz="1400" dirty="0" err="1"/>
              <a:t>lógó</a:t>
            </a:r>
            <a:r>
              <a:rPr lang="en-GB" sz="1400" dirty="0"/>
              <a:t> </a:t>
            </a:r>
            <a:r>
              <a:rPr lang="en-GB" sz="1400" dirty="0" err="1"/>
              <a:t>Reykjavíkur</a:t>
            </a:r>
            <a:r>
              <a:rPr lang="en-GB" sz="1400" dirty="0"/>
              <a:t>. </a:t>
            </a:r>
            <a:r>
              <a:rPr lang="en-GB" sz="1400" dirty="0" err="1"/>
              <a:t>Þú</a:t>
            </a:r>
            <a:r>
              <a:rPr lang="en-GB" sz="1400" dirty="0"/>
              <a:t> </a:t>
            </a:r>
            <a:r>
              <a:rPr lang="en-GB" sz="1400" dirty="0" err="1"/>
              <a:t>getur</a:t>
            </a:r>
            <a:r>
              <a:rPr lang="en-GB" sz="1400" dirty="0"/>
              <a:t> </a:t>
            </a:r>
            <a:r>
              <a:rPr lang="en-GB" sz="1400" dirty="0" err="1"/>
              <a:t>bætt</a:t>
            </a:r>
            <a:r>
              <a:rPr lang="en-GB" sz="1400" dirty="0"/>
              <a:t> </a:t>
            </a:r>
            <a:r>
              <a:rPr lang="en-GB" sz="1400" dirty="0" err="1"/>
              <a:t>eigin</a:t>
            </a:r>
            <a:r>
              <a:rPr lang="en-GB" sz="1400" dirty="0"/>
              <a:t> </a:t>
            </a:r>
            <a:r>
              <a:rPr lang="en-GB" sz="1400" dirty="0" err="1"/>
              <a:t>lógói</a:t>
            </a:r>
            <a:r>
              <a:rPr lang="en-GB" sz="1400" dirty="0"/>
              <a:t> </a:t>
            </a:r>
            <a:r>
              <a:rPr lang="en-GB" sz="1400" dirty="0" err="1"/>
              <a:t>eða</a:t>
            </a:r>
            <a:r>
              <a:rPr lang="en-GB" sz="1400" dirty="0"/>
              <a:t> </a:t>
            </a:r>
            <a:r>
              <a:rPr lang="en-GB" sz="1400" dirty="0" err="1"/>
              <a:t>texta</a:t>
            </a:r>
            <a:r>
              <a:rPr lang="en-GB" sz="1400" dirty="0"/>
              <a:t> </a:t>
            </a:r>
            <a:r>
              <a:rPr lang="en-GB" sz="1400" dirty="0" err="1"/>
              <a:t>á</a:t>
            </a:r>
            <a:r>
              <a:rPr lang="en-GB" sz="1400" dirty="0"/>
              <a:t> </a:t>
            </a:r>
            <a:r>
              <a:rPr lang="en-GB" sz="1400" dirty="0" err="1"/>
              <a:t>viðeigandi</a:t>
            </a:r>
            <a:r>
              <a:rPr lang="en-GB" sz="1400" dirty="0"/>
              <a:t> </a:t>
            </a:r>
            <a:r>
              <a:rPr lang="en-GB" sz="1400" dirty="0" err="1"/>
              <a:t>stöðum</a:t>
            </a:r>
            <a:r>
              <a:rPr lang="en-GB" sz="1400" dirty="0"/>
              <a:t>. </a:t>
            </a:r>
          </a:p>
          <a:p>
            <a:pPr>
              <a:lnSpc>
                <a:spcPct val="150000"/>
              </a:lnSpc>
            </a:pPr>
            <a:r>
              <a:rPr lang="en-GB" sz="1400" dirty="0" err="1"/>
              <a:t>Eyddu</a:t>
            </a:r>
            <a:r>
              <a:rPr lang="en-GB" sz="1400" dirty="0"/>
              <a:t> </a:t>
            </a:r>
            <a:r>
              <a:rPr lang="en-GB" sz="1400" dirty="0" err="1"/>
              <a:t>útskýringa</a:t>
            </a:r>
            <a:r>
              <a:rPr lang="en-GB" sz="1400" dirty="0"/>
              <a:t> </a:t>
            </a:r>
            <a:r>
              <a:rPr lang="en-GB" sz="1400" dirty="0" err="1"/>
              <a:t>texta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þeim</a:t>
            </a:r>
            <a:r>
              <a:rPr lang="en-GB" sz="1400" dirty="0"/>
              <a:t> </a:t>
            </a:r>
            <a:r>
              <a:rPr lang="en-GB" sz="1400" dirty="0" err="1"/>
              <a:t>glærum</a:t>
            </a:r>
            <a:r>
              <a:rPr lang="en-GB" sz="1400" dirty="0"/>
              <a:t> </a:t>
            </a:r>
            <a:r>
              <a:rPr lang="en-GB" sz="1400" dirty="0" err="1"/>
              <a:t>sem</a:t>
            </a:r>
            <a:r>
              <a:rPr lang="en-GB" sz="1400" dirty="0"/>
              <a:t> </a:t>
            </a:r>
            <a:r>
              <a:rPr lang="en-GB" sz="1400" dirty="0" err="1"/>
              <a:t>segja</a:t>
            </a:r>
            <a:r>
              <a:rPr lang="en-GB" sz="1400" dirty="0"/>
              <a:t> “</a:t>
            </a:r>
            <a:r>
              <a:rPr lang="en-GB" sz="1400" dirty="0" err="1"/>
              <a:t>eyddu</a:t>
            </a:r>
            <a:r>
              <a:rPr lang="en-GB" sz="1400" dirty="0"/>
              <a:t> </a:t>
            </a:r>
            <a:r>
              <a:rPr lang="en-GB" sz="1400" dirty="0" err="1"/>
              <a:t>þessu</a:t>
            </a:r>
            <a:r>
              <a:rPr lang="en-GB" sz="1400" dirty="0"/>
              <a:t>” </a:t>
            </a:r>
            <a:r>
              <a:rPr lang="en-GB" sz="1400" dirty="0" err="1"/>
              <a:t>áður</a:t>
            </a:r>
            <a:r>
              <a:rPr lang="en-GB" sz="1400" dirty="0"/>
              <a:t> </a:t>
            </a:r>
            <a:r>
              <a:rPr lang="en-GB" sz="1400" dirty="0" err="1"/>
              <a:t>en</a:t>
            </a:r>
            <a:r>
              <a:rPr lang="en-GB" sz="1400" dirty="0"/>
              <a:t> </a:t>
            </a:r>
            <a:r>
              <a:rPr lang="en-GB" sz="1400" dirty="0" err="1"/>
              <a:t>þú</a:t>
            </a:r>
            <a:r>
              <a:rPr lang="en-GB" sz="1400" dirty="0"/>
              <a:t> </a:t>
            </a:r>
            <a:r>
              <a:rPr lang="en-GB" sz="1400" dirty="0" err="1"/>
              <a:t>kynnir</a:t>
            </a:r>
            <a:r>
              <a:rPr lang="en-GB" sz="1400" dirty="0"/>
              <a:t>. </a:t>
            </a:r>
            <a:endParaRPr lang="en-I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84AD3F-0974-E244-B296-6C18F5A32063}"/>
              </a:ext>
            </a:extLst>
          </p:cNvPr>
          <p:cNvSpPr/>
          <p:nvPr/>
        </p:nvSpPr>
        <p:spPr>
          <a:xfrm>
            <a:off x="2367583" y="6227472"/>
            <a:ext cx="714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b="1" i="1" dirty="0">
                <a:solidFill>
                  <a:srgbClr val="FF0000"/>
                </a:solidFill>
              </a:rPr>
              <a:t>*Eyddu þessari glæru þegar þú hefur lokið við kynninguna þína.</a:t>
            </a:r>
          </a:p>
        </p:txBody>
      </p:sp>
    </p:spTree>
    <p:extLst>
      <p:ext uri="{BB962C8B-B14F-4D97-AF65-F5344CB8AC3E}">
        <p14:creationId xmlns:p14="http://schemas.microsoft.com/office/powerpoint/2010/main" val="3107366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7BDB-D1B1-954B-BBEA-1BC6FA97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Hönnunarstaðlar </a:t>
            </a:r>
          </a:p>
        </p:txBody>
      </p:sp>
      <p:pic>
        <p:nvPicPr>
          <p:cNvPr id="6" name="Picture 5" descr="Shape, rectangle, square&#10;&#10;Description automatically generated">
            <a:extLst>
              <a:ext uri="{FF2B5EF4-FFF2-40B4-BE49-F238E27FC236}">
                <a16:creationId xmlns:a16="http://schemas.microsoft.com/office/drawing/2014/main" id="{9DB7E4E2-4BBA-6444-BECE-84E17DFDD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93" y="2224108"/>
            <a:ext cx="883180" cy="1370267"/>
          </a:xfrm>
          <a:prstGeom prst="rect">
            <a:avLst/>
          </a:prstGeom>
        </p:spPr>
      </p:pic>
      <p:pic>
        <p:nvPicPr>
          <p:cNvPr id="7" name="Picture 6" descr="Shape, rectangle, square&#10;&#10;Description automatically generated">
            <a:extLst>
              <a:ext uri="{FF2B5EF4-FFF2-40B4-BE49-F238E27FC236}">
                <a16:creationId xmlns:a16="http://schemas.microsoft.com/office/drawing/2014/main" id="{0D0030AD-ED40-C84A-BEA1-51AA95FC6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864" y="2197364"/>
            <a:ext cx="907121" cy="1430876"/>
          </a:xfrm>
          <a:prstGeom prst="rect">
            <a:avLst/>
          </a:prstGeom>
        </p:spPr>
      </p:pic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1159CCE7-F23F-B345-A9D6-4ED568259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615" y="2161825"/>
            <a:ext cx="934952" cy="14948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AC06BB-F1C1-7645-9F7F-CDAD5D8D4680}"/>
              </a:ext>
            </a:extLst>
          </p:cNvPr>
          <p:cNvSpPr/>
          <p:nvPr/>
        </p:nvSpPr>
        <p:spPr>
          <a:xfrm>
            <a:off x="1143093" y="1293461"/>
            <a:ext cx="3575505" cy="37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IS" b="1" dirty="0"/>
              <a:t>Þemalitir þessa sniðmáts eru: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F88978-5F7A-8342-853D-18AD106DECE5}"/>
              </a:ext>
            </a:extLst>
          </p:cNvPr>
          <p:cNvSpPr/>
          <p:nvPr/>
        </p:nvSpPr>
        <p:spPr>
          <a:xfrm>
            <a:off x="1127125" y="3724790"/>
            <a:ext cx="3575505" cy="37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IS" b="1" dirty="0"/>
              <a:t>Letur: </a:t>
            </a:r>
            <a:r>
              <a:rPr lang="en-IS" dirty="0"/>
              <a:t>Arial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4E93F-6EE4-E745-AF6D-CB6CDB0841F4}"/>
              </a:ext>
            </a:extLst>
          </p:cNvPr>
          <p:cNvSpPr/>
          <p:nvPr/>
        </p:nvSpPr>
        <p:spPr>
          <a:xfrm>
            <a:off x="1127124" y="4098162"/>
            <a:ext cx="714055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s-IS" sz="1600" b="1" dirty="0"/>
              <a:t>Leiðbeiningar varðandi texta: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1600" dirty="0"/>
              <a:t>Litur á lengri texta skal vera svartur eða hvítur.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1600" dirty="0"/>
              <a:t>Fyrirsagnir og millititlar mega vera í öðrum lit.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1600" dirty="0"/>
              <a:t>Lengri texti skal vera „regular“.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1600" dirty="0"/>
              <a:t>Fyrirsagnir og millititlar mega vera í „bold“.  </a:t>
            </a:r>
          </a:p>
          <a:p>
            <a:endParaRPr lang="en-I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E6990E-0F9B-474D-8E7E-2A0125E6BD52}"/>
              </a:ext>
            </a:extLst>
          </p:cNvPr>
          <p:cNvSpPr/>
          <p:nvPr/>
        </p:nvSpPr>
        <p:spPr>
          <a:xfrm>
            <a:off x="2367583" y="6227472"/>
            <a:ext cx="714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b="1" i="1" dirty="0">
                <a:solidFill>
                  <a:srgbClr val="FF0000"/>
                </a:solidFill>
              </a:rPr>
              <a:t>*Eyddu þessari glæru þegar þú hefur lokið við kynninguna þína.</a:t>
            </a:r>
          </a:p>
        </p:txBody>
      </p:sp>
      <p:pic>
        <p:nvPicPr>
          <p:cNvPr id="26" name="Picture 2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C4738A0-9F15-0345-BDA6-B80342C05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93" y="1793969"/>
            <a:ext cx="934952" cy="267718"/>
          </a:xfrm>
          <a:prstGeom prst="rect">
            <a:avLst/>
          </a:prstGeom>
        </p:spPr>
      </p:pic>
      <p:pic>
        <p:nvPicPr>
          <p:cNvPr id="30" name="Picture 29" descr="Shape, square&#10;&#10;Description automatically generated">
            <a:extLst>
              <a:ext uri="{FF2B5EF4-FFF2-40B4-BE49-F238E27FC236}">
                <a16:creationId xmlns:a16="http://schemas.microsoft.com/office/drawing/2014/main" id="{91FC0409-FDB0-EE41-B55C-20C21DC55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295" y="2163499"/>
            <a:ext cx="919387" cy="1430876"/>
          </a:xfrm>
          <a:prstGeom prst="rect">
            <a:avLst/>
          </a:prstGeom>
        </p:spPr>
      </p:pic>
      <p:pic>
        <p:nvPicPr>
          <p:cNvPr id="32" name="Picture 31" descr="Shape, rectangle, square&#10;&#10;Description automatically generated">
            <a:extLst>
              <a:ext uri="{FF2B5EF4-FFF2-40B4-BE49-F238E27FC236}">
                <a16:creationId xmlns:a16="http://schemas.microsoft.com/office/drawing/2014/main" id="{C5B5A2C9-C29E-1F4E-852A-9981A32A3C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062" y="2167752"/>
            <a:ext cx="907121" cy="146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6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9B15-B42C-CE47-8554-FE585E278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Menntastefnu t</a:t>
            </a:r>
            <a:r>
              <a:rPr lang="en-IS" dirty="0"/>
              <a:t>ákn til að nota í kynningunni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5B1F9-035E-A049-B87B-DCDEE5CE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17750" y="4193660"/>
            <a:ext cx="689443" cy="751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E73F55-7491-B249-81B2-B3499ECA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15198" y="4234519"/>
            <a:ext cx="617646" cy="751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4A42A9-E2CE-824E-899A-B5DC63A47F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48347" y="5249798"/>
            <a:ext cx="751002" cy="4955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131E-4545-3848-AA42-697631C8BE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40113" y="5044957"/>
            <a:ext cx="530524" cy="751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AECFC-1ABF-8045-93F1-B4F1611988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86507" y="5074167"/>
            <a:ext cx="678570" cy="7510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E87FFF-9B28-BF4A-9D41-9105C41D91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66365" y="5167481"/>
            <a:ext cx="751002" cy="6659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2AD22A-1753-6741-9A57-0EE8C06852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57811" y="5151054"/>
            <a:ext cx="751003" cy="6501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F6B694-FFED-3042-BB28-E44DB3C4B20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722311" y="5108672"/>
            <a:ext cx="626894" cy="751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BB1F41-16C8-2F43-8A8B-A3336B40B7E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97701" y="5224881"/>
            <a:ext cx="751002" cy="5926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8FFD64-B7AA-CB48-92AF-8B4F306C993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863770" y="5074168"/>
            <a:ext cx="559836" cy="751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74CA17-C348-4249-A186-81EC4E8FB1F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13803" y="5033527"/>
            <a:ext cx="392088" cy="7510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144BA4-4100-F943-9796-1C3ED5C527C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248347" y="4259495"/>
            <a:ext cx="751002" cy="7132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DC83CB-0BE0-D149-A18B-64CA84BE870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321856" y="4282109"/>
            <a:ext cx="751002" cy="6864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15D462-5AA8-4943-BCFA-6699A92D44D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411782" y="4251857"/>
            <a:ext cx="751002" cy="724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D2050F-F38F-1E4B-BBA2-80C655238F3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3591472" y="4392187"/>
            <a:ext cx="751002" cy="5549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3AC9FE-0706-294C-8F69-2D47A954ED7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657944" y="4208900"/>
            <a:ext cx="737346" cy="7510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F85918-C743-6D49-A486-8EAB059D1DF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739665" y="4242974"/>
            <a:ext cx="751003" cy="6342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4A5ECD-0554-0842-9316-7B3AA6D6F26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745389" y="4094600"/>
            <a:ext cx="724020" cy="7510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D25B51-5C4E-EE42-B624-C4CCF53D6BB1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8561012" y="3158625"/>
            <a:ext cx="364347" cy="7510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C780443-1069-FC4C-A4D7-61B6BAE34543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7311115" y="3191426"/>
            <a:ext cx="676341" cy="7510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231DFE-889C-3B4A-A2BF-C8DAD2C0F3E6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6437744" y="3152056"/>
            <a:ext cx="539512" cy="7510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8AB816-257C-A945-AD21-9C661DEB140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5505417" y="3206667"/>
            <a:ext cx="556545" cy="751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2FD33E-382C-4F49-BC32-6616E1391920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4539090" y="3185758"/>
            <a:ext cx="751003" cy="7154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EBBB22F-B4F0-D94A-BF34-0C1872781F4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3675933" y="3156081"/>
            <a:ext cx="684246" cy="7510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78100D-9702-E04A-A979-E5E325447D76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2686399" y="3191426"/>
            <a:ext cx="727285" cy="7510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F453D4-4175-0741-A03A-3121FE38A568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1709185" y="3235929"/>
            <a:ext cx="751002" cy="7278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48DD8B-26E7-264F-9B2E-69B2CFEA449F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/>
        </p:blipFill>
        <p:spPr>
          <a:xfrm>
            <a:off x="828025" y="3190156"/>
            <a:ext cx="621828" cy="7510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B1DB77-155D-AC49-AE54-8E510AE80629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8248346" y="2433099"/>
            <a:ext cx="751002" cy="4879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9D2199F-FA5A-F144-8C57-0247BA734E69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7255908" y="2300564"/>
            <a:ext cx="739143" cy="7510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3AA9D27-4C75-6347-916C-6A2025C332EE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6266723" y="2370179"/>
            <a:ext cx="751002" cy="5597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08217F3-9441-3045-B8EC-23E351758EE7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5465149" y="2259043"/>
            <a:ext cx="698114" cy="75100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6717CEE-BA2C-0944-9B13-A7A4D94D6E1A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/>
        </p:blipFill>
        <p:spPr>
          <a:xfrm>
            <a:off x="4579754" y="2273231"/>
            <a:ext cx="713279" cy="75100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A58EB15-CC4F-EF47-B91C-3E520ADF42EF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/>
        </p:blipFill>
        <p:spPr>
          <a:xfrm>
            <a:off x="3631343" y="2267096"/>
            <a:ext cx="739388" cy="75100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DA987A0-556E-2B43-8135-632015F2794A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/>
          <a:stretch/>
        </p:blipFill>
        <p:spPr>
          <a:xfrm>
            <a:off x="2667220" y="2385118"/>
            <a:ext cx="751002" cy="5992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1B9E1BC-B4CD-104E-B86F-8A653318993C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/>
          <a:stretch/>
        </p:blipFill>
        <p:spPr>
          <a:xfrm>
            <a:off x="1740241" y="2284661"/>
            <a:ext cx="712597" cy="75100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789882F-89A7-5A47-90FB-5694E5B156E0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/>
          <a:stretch/>
        </p:blipFill>
        <p:spPr>
          <a:xfrm>
            <a:off x="723569" y="2302553"/>
            <a:ext cx="751002" cy="691342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DD25469-9AFF-3B41-B5B3-51138F66B85C}"/>
              </a:ext>
            </a:extLst>
          </p:cNvPr>
          <p:cNvSpPr/>
          <p:nvPr/>
        </p:nvSpPr>
        <p:spPr>
          <a:xfrm>
            <a:off x="1147446" y="1112841"/>
            <a:ext cx="7287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Þú</a:t>
            </a:r>
            <a:r>
              <a:rPr lang="en-GB" dirty="0"/>
              <a:t> </a:t>
            </a:r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afritað</a:t>
            </a:r>
            <a:r>
              <a:rPr lang="en-GB" dirty="0"/>
              <a:t> </a:t>
            </a:r>
            <a:r>
              <a:rPr lang="en-GB" dirty="0" err="1"/>
              <a:t>þessi</a:t>
            </a:r>
            <a:r>
              <a:rPr lang="en-GB" dirty="0"/>
              <a:t> </a:t>
            </a:r>
            <a:r>
              <a:rPr lang="en-GB" dirty="0" err="1"/>
              <a:t>tákn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límt</a:t>
            </a:r>
            <a:r>
              <a:rPr lang="en-GB" dirty="0"/>
              <a:t> </a:t>
            </a:r>
            <a:r>
              <a:rPr lang="en-GB" dirty="0" err="1"/>
              <a:t>þau</a:t>
            </a:r>
            <a:r>
              <a:rPr lang="en-GB" dirty="0"/>
              <a:t> inn í </a:t>
            </a:r>
            <a:r>
              <a:rPr lang="en-GB" dirty="0" err="1"/>
              <a:t>glærusýninguna</a:t>
            </a:r>
            <a:r>
              <a:rPr lang="en-GB" dirty="0"/>
              <a:t> </a:t>
            </a:r>
            <a:r>
              <a:rPr lang="en-GB" dirty="0" err="1"/>
              <a:t>þína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breytt</a:t>
            </a:r>
            <a:r>
              <a:rPr lang="en-GB" dirty="0"/>
              <a:t> </a:t>
            </a:r>
            <a:r>
              <a:rPr lang="en-GB" dirty="0" err="1"/>
              <a:t>stærðinni</a:t>
            </a:r>
            <a:r>
              <a:rPr lang="en-GB" dirty="0"/>
              <a:t> á </a:t>
            </a:r>
            <a:r>
              <a:rPr lang="en-GB" dirty="0" err="1"/>
              <a:t>táknunum</a:t>
            </a:r>
            <a:r>
              <a:rPr lang="en-GB" dirty="0"/>
              <a:t>. </a:t>
            </a:r>
            <a:endParaRPr lang="en-I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9672340-0828-B44A-84D7-7EC62D70C80F}"/>
              </a:ext>
            </a:extLst>
          </p:cNvPr>
          <p:cNvSpPr/>
          <p:nvPr/>
        </p:nvSpPr>
        <p:spPr>
          <a:xfrm>
            <a:off x="2367583" y="6227472"/>
            <a:ext cx="714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b="1" i="1" dirty="0">
                <a:solidFill>
                  <a:srgbClr val="FF0000"/>
                </a:solidFill>
              </a:rPr>
              <a:t>*Eyddu þessari glæru þegar þú hefur lokið við kynninguna þína.</a:t>
            </a:r>
          </a:p>
        </p:txBody>
      </p:sp>
    </p:spTree>
    <p:extLst>
      <p:ext uri="{BB962C8B-B14F-4D97-AF65-F5344CB8AC3E}">
        <p14:creationId xmlns:p14="http://schemas.microsoft.com/office/powerpoint/2010/main" val="314624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5B1F9-035E-A049-B87B-DCDEE5CE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51897" y="4328999"/>
            <a:ext cx="729293" cy="590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4CEC3-8434-5B4A-A364-7DA7C6B1DF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43151" y="2412280"/>
            <a:ext cx="630201" cy="556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D5F86-2F34-FB48-A282-42E59ED18E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10966" y="3212712"/>
            <a:ext cx="794409" cy="67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A72445-CED6-074D-B06A-BE4F2E4DAC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50911" y="4324777"/>
            <a:ext cx="669479" cy="61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D9503-A4C9-4C4C-AD6B-CF0F8040BF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37295" y="5247836"/>
            <a:ext cx="794409" cy="503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5E207-E5B8-E54F-9104-1DEF2E880E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693939" y="2344822"/>
            <a:ext cx="727552" cy="620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B4F7AC-BA62-5748-8DB1-70014FE43C2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747010" y="3227657"/>
            <a:ext cx="561564" cy="622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425750-FE91-F74D-87E0-FAC92FC552E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634295" y="4176934"/>
            <a:ext cx="794409" cy="73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1AF0E1-FD7B-6A49-8BF5-9CA75986B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693939" y="5047860"/>
            <a:ext cx="727552" cy="7148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E87FFF-9B28-BF4A-9D41-9105C41D913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685371" y="5168743"/>
            <a:ext cx="783129" cy="704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2AD22A-1753-6741-9A57-0EE8C06852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849814" y="5153231"/>
            <a:ext cx="704029" cy="687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F6B694-FFED-3042-BB28-E44DB3C4B20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979332" y="5097889"/>
            <a:ext cx="663128" cy="7464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BB1F41-16C8-2F43-8A8B-A3336B40B7E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77213" y="5190623"/>
            <a:ext cx="668503" cy="626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8FFD64-B7AA-CB48-92AF-8B4F306C993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3081287" y="5252337"/>
            <a:ext cx="592194" cy="468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74CA17-C348-4249-A186-81EC4E8FB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168305" y="5188621"/>
            <a:ext cx="671136" cy="612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C0C29C-1148-E346-9F94-48ADADD96D9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127124" y="4961085"/>
            <a:ext cx="934943" cy="847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15D462-5AA8-4943-BCFA-6699A92D44D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751035" y="4274319"/>
            <a:ext cx="794409" cy="730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D2050F-F38F-1E4B-BBA2-80C655238F3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4939349" y="4360111"/>
            <a:ext cx="692847" cy="5870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3AC9FE-0706-294C-8F69-2D47A954ED7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3997466" y="4133688"/>
            <a:ext cx="734168" cy="7944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F85918-C743-6D49-A486-8EAB059D1DF9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3066699" y="4206314"/>
            <a:ext cx="733147" cy="6709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4A5ECD-0554-0842-9316-7B3AA6D6F26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056042" y="4184122"/>
            <a:ext cx="765866" cy="5990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BE064FE-2162-974F-BD14-B66C4F1A2F0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153923" y="4042302"/>
            <a:ext cx="710594" cy="7944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8AB816-257C-A945-AD21-9C661DEB140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6816801" y="3284049"/>
            <a:ext cx="588713" cy="6752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2FD33E-382C-4F49-BC32-6616E1391920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5930208" y="3184165"/>
            <a:ext cx="706800" cy="7567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EBBB22F-B4F0-D94A-BF34-0C1872781F46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4959934" y="3235168"/>
            <a:ext cx="723794" cy="6143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78100D-9702-E04A-A979-E5E325447D76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4036714" y="3148018"/>
            <a:ext cx="699835" cy="7944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F453D4-4175-0741-A03A-3121FE38A56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/>
        </p:blipFill>
        <p:spPr>
          <a:xfrm>
            <a:off x="3040739" y="3193859"/>
            <a:ext cx="719010" cy="7699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48DD8B-26E7-264F-9B2E-69B2CFEA449F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2090605" y="3381004"/>
            <a:ext cx="657768" cy="4500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21FB3DF-B9DD-124C-A75B-B9CDD57B2570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1161987" y="3257152"/>
            <a:ext cx="685372" cy="6190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08217F3-9441-3045-B8EC-23E351758EE7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6707962" y="2276785"/>
            <a:ext cx="738464" cy="7629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6717CEE-BA2C-0944-9B13-A7A4D94D6E1A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5954438" y="2269579"/>
            <a:ext cx="662790" cy="7944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A58EB15-CC4F-EF47-B91C-3E520ADF42EF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/>
        </p:blipFill>
        <p:spPr>
          <a:xfrm>
            <a:off x="4941284" y="2307706"/>
            <a:ext cx="782123" cy="6709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DA987A0-556E-2B43-8135-632015F2794A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/>
        </p:blipFill>
        <p:spPr>
          <a:xfrm>
            <a:off x="3982620" y="2520338"/>
            <a:ext cx="794409" cy="3841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1B9E1BC-B4CD-104E-B86F-8A653318993C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/>
          <a:stretch/>
        </p:blipFill>
        <p:spPr>
          <a:xfrm>
            <a:off x="3029621" y="2314379"/>
            <a:ext cx="753784" cy="6869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789882F-89A7-5A47-90FB-5694E5B156E0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/>
          <a:stretch/>
        </p:blipFill>
        <p:spPr>
          <a:xfrm>
            <a:off x="2046916" y="2280207"/>
            <a:ext cx="794409" cy="70540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658D37B-620E-FA4A-B2E5-5B6CA5CB5D43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/>
          <a:stretch/>
        </p:blipFill>
        <p:spPr>
          <a:xfrm>
            <a:off x="1227408" y="2210773"/>
            <a:ext cx="480758" cy="79440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9672340-0828-B44A-84D7-7EC62D70C80F}"/>
              </a:ext>
            </a:extLst>
          </p:cNvPr>
          <p:cNvSpPr/>
          <p:nvPr/>
        </p:nvSpPr>
        <p:spPr>
          <a:xfrm>
            <a:off x="2367583" y="6227472"/>
            <a:ext cx="714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b="1" i="1" dirty="0">
                <a:solidFill>
                  <a:srgbClr val="FF0000"/>
                </a:solidFill>
              </a:rPr>
              <a:t>*Eyddu þessari glæru þegar þú hefur lokið við kynninguna þína.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981DF4FE-43D3-6092-ED77-E4675110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4" y="365125"/>
            <a:ext cx="10226675" cy="720725"/>
          </a:xfrm>
        </p:spPr>
        <p:txBody>
          <a:bodyPr>
            <a:normAutofit fontScale="90000"/>
          </a:bodyPr>
          <a:lstStyle/>
          <a:p>
            <a:r>
              <a:rPr lang="is-IS" dirty="0"/>
              <a:t>Menntastefnu t</a:t>
            </a:r>
            <a:r>
              <a:rPr lang="en-IS" dirty="0"/>
              <a:t>ákn til að nota í kynningunni</a:t>
            </a:r>
          </a:p>
        </p:txBody>
      </p:sp>
      <p:sp>
        <p:nvSpPr>
          <p:cNvPr id="58" name="Rectangle 50">
            <a:extLst>
              <a:ext uri="{FF2B5EF4-FFF2-40B4-BE49-F238E27FC236}">
                <a16:creationId xmlns:a16="http://schemas.microsoft.com/office/drawing/2014/main" id="{2CBC48BF-7B05-42FF-058B-DC1806D2AFDC}"/>
              </a:ext>
            </a:extLst>
          </p:cNvPr>
          <p:cNvSpPr/>
          <p:nvPr/>
        </p:nvSpPr>
        <p:spPr>
          <a:xfrm>
            <a:off x="1147446" y="1112841"/>
            <a:ext cx="7287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Þú</a:t>
            </a:r>
            <a:r>
              <a:rPr lang="en-GB" dirty="0"/>
              <a:t> </a:t>
            </a:r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afritað</a:t>
            </a:r>
            <a:r>
              <a:rPr lang="en-GB" dirty="0"/>
              <a:t> </a:t>
            </a:r>
            <a:r>
              <a:rPr lang="en-GB" dirty="0" err="1"/>
              <a:t>þessi</a:t>
            </a:r>
            <a:r>
              <a:rPr lang="en-GB" dirty="0"/>
              <a:t> </a:t>
            </a:r>
            <a:r>
              <a:rPr lang="en-GB" dirty="0" err="1"/>
              <a:t>tákn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límt</a:t>
            </a:r>
            <a:r>
              <a:rPr lang="en-GB" dirty="0"/>
              <a:t> </a:t>
            </a:r>
            <a:r>
              <a:rPr lang="en-GB" dirty="0" err="1"/>
              <a:t>þau</a:t>
            </a:r>
            <a:r>
              <a:rPr lang="en-GB" dirty="0"/>
              <a:t> inn í </a:t>
            </a:r>
            <a:r>
              <a:rPr lang="en-GB" dirty="0" err="1"/>
              <a:t>glærusýninguna</a:t>
            </a:r>
            <a:r>
              <a:rPr lang="en-GB" dirty="0"/>
              <a:t> </a:t>
            </a:r>
            <a:r>
              <a:rPr lang="en-GB" dirty="0" err="1"/>
              <a:t>þína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breytt</a:t>
            </a:r>
            <a:r>
              <a:rPr lang="en-GB" dirty="0"/>
              <a:t> </a:t>
            </a:r>
            <a:r>
              <a:rPr lang="en-GB" dirty="0" err="1"/>
              <a:t>stærðinni</a:t>
            </a:r>
            <a:r>
              <a:rPr lang="en-GB" dirty="0"/>
              <a:t> á </a:t>
            </a:r>
            <a:r>
              <a:rPr lang="en-GB" dirty="0" err="1"/>
              <a:t>táknunum</a:t>
            </a:r>
            <a:r>
              <a:rPr lang="en-GB" dirty="0"/>
              <a:t>. 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6052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58FFD64-B7AA-CB48-92AF-8B4F306C99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93824" y="4950329"/>
            <a:ext cx="828536" cy="8047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74CA17-C348-4249-A186-81EC4E8FB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2648" y="4971179"/>
            <a:ext cx="768288" cy="6776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C0C29C-1148-E346-9F94-48ADADD96D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97171" y="4836941"/>
            <a:ext cx="372847" cy="9082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F85918-C743-6D49-A486-8EAB059D1D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03365" y="4110197"/>
            <a:ext cx="751904" cy="7670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4A5ECD-0554-0842-9316-7B3AA6D6F2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44491" y="3937384"/>
            <a:ext cx="725929" cy="9082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BE064FE-2162-974F-BD14-B66C4F1A2F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41235" y="3928494"/>
            <a:ext cx="857760" cy="9082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F453D4-4175-0741-A03A-3121FE38A5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929169" y="3103920"/>
            <a:ext cx="908218" cy="8519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48DD8B-26E7-264F-9B2E-69B2CFEA449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034946" y="3401125"/>
            <a:ext cx="760445" cy="3970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21FB3DF-B9DD-124C-A75B-B9CDD57B2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61987" y="3024050"/>
            <a:ext cx="783560" cy="9082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1B9E1BC-B4CD-104E-B86F-8A65331899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942157" y="2154501"/>
            <a:ext cx="861774" cy="87065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789882F-89A7-5A47-90FB-5694E5B156E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032777" y="2157827"/>
            <a:ext cx="768288" cy="83606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658D37B-620E-FA4A-B2E5-5B6CA5CB5D4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156522" y="2096964"/>
            <a:ext cx="803099" cy="90821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9672340-0828-B44A-84D7-7EC62D70C80F}"/>
              </a:ext>
            </a:extLst>
          </p:cNvPr>
          <p:cNvSpPr/>
          <p:nvPr/>
        </p:nvSpPr>
        <p:spPr>
          <a:xfrm>
            <a:off x="2367583" y="6227472"/>
            <a:ext cx="714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b="1" i="1" dirty="0">
                <a:solidFill>
                  <a:srgbClr val="FF0000"/>
                </a:solidFill>
              </a:rPr>
              <a:t>*Eyddu þessari glæru þegar þú hefur lokið við kynninguna þína.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F6F674EB-8EEE-94E8-90D1-82A8819654B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598412" y="2119012"/>
            <a:ext cx="720485" cy="908218"/>
          </a:xfrm>
          <a:prstGeom prst="rect">
            <a:avLst/>
          </a:prstGeom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E08F43A9-BE06-F148-DECA-8F9E0440FFF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6566227" y="3010195"/>
            <a:ext cx="908218" cy="898069"/>
          </a:xfrm>
          <a:prstGeom prst="rect">
            <a:avLst/>
          </a:prstGeom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C9E832DF-3D4B-3A51-EB36-A07322B3D2E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566228" y="4219080"/>
            <a:ext cx="908218" cy="705282"/>
          </a:xfrm>
          <a:prstGeom prst="rect">
            <a:avLst/>
          </a:prstGeom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02C15988-82F7-EC3C-C8B7-27F685A3CE9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6520995" y="4993647"/>
            <a:ext cx="908218" cy="804749"/>
          </a:xfrm>
          <a:prstGeom prst="rect">
            <a:avLst/>
          </a:prstGeom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40730166-F887-4F46-A4D7-52E5805F0C5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7498123" y="2095500"/>
            <a:ext cx="831783" cy="908218"/>
          </a:xfrm>
          <a:prstGeom prst="rect">
            <a:avLst/>
          </a:prstGeom>
        </p:spPr>
      </p:pic>
      <p:pic>
        <p:nvPicPr>
          <p:cNvPr id="58" name="Picture 8">
            <a:extLst>
              <a:ext uri="{FF2B5EF4-FFF2-40B4-BE49-F238E27FC236}">
                <a16:creationId xmlns:a16="http://schemas.microsoft.com/office/drawing/2014/main" id="{E04AB462-01B3-3F00-B094-4BEC26CA5F2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7551194" y="2979372"/>
            <a:ext cx="642016" cy="908218"/>
          </a:xfrm>
          <a:prstGeom prst="rect">
            <a:avLst/>
          </a:prstGeom>
        </p:spPr>
      </p:pic>
      <p:pic>
        <p:nvPicPr>
          <p:cNvPr id="59" name="Picture 9">
            <a:extLst>
              <a:ext uri="{FF2B5EF4-FFF2-40B4-BE49-F238E27FC236}">
                <a16:creationId xmlns:a16="http://schemas.microsoft.com/office/drawing/2014/main" id="{7E8B4BE6-384F-610A-312B-78E96FC2C18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7438479" y="4046445"/>
            <a:ext cx="908218" cy="849622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DF0AB237-1411-5CD5-0FF2-D7208163DA2E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7507517" y="5199878"/>
            <a:ext cx="908218" cy="545510"/>
          </a:xfrm>
          <a:prstGeom prst="rect">
            <a:avLst/>
          </a:prstGeom>
        </p:spPr>
      </p:pic>
      <p:pic>
        <p:nvPicPr>
          <p:cNvPr id="61" name="Picture 11">
            <a:extLst>
              <a:ext uri="{FF2B5EF4-FFF2-40B4-BE49-F238E27FC236}">
                <a16:creationId xmlns:a16="http://schemas.microsoft.com/office/drawing/2014/main" id="{7683413F-353E-2645-B96E-38E56B24F85A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3933604" y="4279838"/>
            <a:ext cx="746945" cy="639727"/>
          </a:xfrm>
          <a:prstGeom prst="rect">
            <a:avLst/>
          </a:prstGeom>
        </p:spPr>
      </p:pic>
      <p:pic>
        <p:nvPicPr>
          <p:cNvPr id="62" name="Picture 12">
            <a:extLst>
              <a:ext uri="{FF2B5EF4-FFF2-40B4-BE49-F238E27FC236}">
                <a16:creationId xmlns:a16="http://schemas.microsoft.com/office/drawing/2014/main" id="{32A0C2A5-E1A6-7C86-5315-368D3EA61656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5691030" y="5155193"/>
            <a:ext cx="720955" cy="599275"/>
          </a:xfrm>
          <a:prstGeom prst="rect">
            <a:avLst/>
          </a:prstGeom>
        </p:spPr>
      </p:pic>
      <p:pic>
        <p:nvPicPr>
          <p:cNvPr id="63" name="Picture 13">
            <a:extLst>
              <a:ext uri="{FF2B5EF4-FFF2-40B4-BE49-F238E27FC236}">
                <a16:creationId xmlns:a16="http://schemas.microsoft.com/office/drawing/2014/main" id="{2B6BF329-1554-D1BC-6319-CF006E7AAF9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4814167" y="5113362"/>
            <a:ext cx="641584" cy="607678"/>
          </a:xfrm>
          <a:prstGeom prst="rect">
            <a:avLst/>
          </a:prstGeom>
        </p:spPr>
      </p:pic>
      <p:pic>
        <p:nvPicPr>
          <p:cNvPr id="64" name="Picture 14">
            <a:extLst>
              <a:ext uri="{FF2B5EF4-FFF2-40B4-BE49-F238E27FC236}">
                <a16:creationId xmlns:a16="http://schemas.microsoft.com/office/drawing/2014/main" id="{F1A06C98-0858-CBDD-6F4C-53BA19A5063A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3833573" y="5035092"/>
            <a:ext cx="820623" cy="756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5" name="Picture 22">
            <a:extLst>
              <a:ext uri="{FF2B5EF4-FFF2-40B4-BE49-F238E27FC236}">
                <a16:creationId xmlns:a16="http://schemas.microsoft.com/office/drawing/2014/main" id="{1FB38AB2-2259-1553-5097-62258D23B75F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5652509" y="4119310"/>
            <a:ext cx="858692" cy="862579"/>
          </a:xfrm>
          <a:prstGeom prst="rect">
            <a:avLst/>
          </a:prstGeom>
        </p:spPr>
      </p:pic>
      <p:pic>
        <p:nvPicPr>
          <p:cNvPr id="66" name="Picture 23">
            <a:extLst>
              <a:ext uri="{FF2B5EF4-FFF2-40B4-BE49-F238E27FC236}">
                <a16:creationId xmlns:a16="http://schemas.microsoft.com/office/drawing/2014/main" id="{8F450E12-F547-752B-896D-B17608CB8ACE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4799630" y="4198628"/>
            <a:ext cx="908218" cy="759213"/>
          </a:xfrm>
          <a:prstGeom prst="rect">
            <a:avLst/>
          </a:prstGeom>
        </p:spPr>
      </p:pic>
      <p:pic>
        <p:nvPicPr>
          <p:cNvPr id="67" name="Picture 30">
            <a:extLst>
              <a:ext uri="{FF2B5EF4-FFF2-40B4-BE49-F238E27FC236}">
                <a16:creationId xmlns:a16="http://schemas.microsoft.com/office/drawing/2014/main" id="{1EE581EF-74EB-DDBA-71B6-016C4D09925F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/>
        </p:blipFill>
        <p:spPr>
          <a:xfrm>
            <a:off x="5773623" y="3010541"/>
            <a:ext cx="425622" cy="908218"/>
          </a:xfrm>
          <a:prstGeom prst="rect">
            <a:avLst/>
          </a:prstGeom>
        </p:spPr>
      </p:pic>
      <p:pic>
        <p:nvPicPr>
          <p:cNvPr id="68" name="Picture 31">
            <a:extLst>
              <a:ext uri="{FF2B5EF4-FFF2-40B4-BE49-F238E27FC236}">
                <a16:creationId xmlns:a16="http://schemas.microsoft.com/office/drawing/2014/main" id="{6872D39D-C3C2-7582-1E58-F6F34DF411A6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4753765" y="3108381"/>
            <a:ext cx="817928" cy="817928"/>
          </a:xfrm>
          <a:prstGeom prst="rect">
            <a:avLst/>
          </a:prstGeom>
        </p:spPr>
      </p:pic>
      <p:pic>
        <p:nvPicPr>
          <p:cNvPr id="69" name="Picture 32">
            <a:extLst>
              <a:ext uri="{FF2B5EF4-FFF2-40B4-BE49-F238E27FC236}">
                <a16:creationId xmlns:a16="http://schemas.microsoft.com/office/drawing/2014/main" id="{00947FDC-2424-90E6-B106-0DCA32BC3DD2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3919392" y="3090851"/>
            <a:ext cx="652455" cy="787607"/>
          </a:xfrm>
          <a:prstGeom prst="rect">
            <a:avLst/>
          </a:prstGeom>
        </p:spPr>
      </p:pic>
      <p:pic>
        <p:nvPicPr>
          <p:cNvPr id="70" name="Picture 40">
            <a:extLst>
              <a:ext uri="{FF2B5EF4-FFF2-40B4-BE49-F238E27FC236}">
                <a16:creationId xmlns:a16="http://schemas.microsoft.com/office/drawing/2014/main" id="{BA48943F-FB37-7CE6-A7BB-6B3C45446440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5700502" y="2340075"/>
            <a:ext cx="687079" cy="590148"/>
          </a:xfrm>
          <a:prstGeom prst="rect">
            <a:avLst/>
          </a:prstGeom>
        </p:spPr>
      </p:pic>
      <p:pic>
        <p:nvPicPr>
          <p:cNvPr id="71" name="Picture 41">
            <a:extLst>
              <a:ext uri="{FF2B5EF4-FFF2-40B4-BE49-F238E27FC236}">
                <a16:creationId xmlns:a16="http://schemas.microsoft.com/office/drawing/2014/main" id="{7F49CE19-F7A2-9365-6A75-F19A2C75C31E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4760824" y="2136576"/>
            <a:ext cx="720028" cy="908219"/>
          </a:xfrm>
          <a:prstGeom prst="rect">
            <a:avLst/>
          </a:prstGeom>
        </p:spPr>
      </p:pic>
      <p:pic>
        <p:nvPicPr>
          <p:cNvPr id="72" name="Picture 42">
            <a:extLst>
              <a:ext uri="{FF2B5EF4-FFF2-40B4-BE49-F238E27FC236}">
                <a16:creationId xmlns:a16="http://schemas.microsoft.com/office/drawing/2014/main" id="{526D8B43-489B-EFEF-0A64-50230FFCAD98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/>
        </p:blipFill>
        <p:spPr>
          <a:xfrm>
            <a:off x="3893211" y="2262141"/>
            <a:ext cx="746069" cy="676879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E52F5EA3-109B-01F2-7E98-71B92EC9A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4" y="365125"/>
            <a:ext cx="10226675" cy="720725"/>
          </a:xfrm>
        </p:spPr>
        <p:txBody>
          <a:bodyPr>
            <a:normAutofit fontScale="90000"/>
          </a:bodyPr>
          <a:lstStyle/>
          <a:p>
            <a:r>
              <a:rPr lang="is-IS" dirty="0"/>
              <a:t>Menntastefnu t</a:t>
            </a:r>
            <a:r>
              <a:rPr lang="en-IS" dirty="0"/>
              <a:t>ákn til að nota í kynningunni</a:t>
            </a:r>
          </a:p>
        </p:txBody>
      </p:sp>
      <p:sp>
        <p:nvSpPr>
          <p:cNvPr id="76" name="Rectangle 50">
            <a:extLst>
              <a:ext uri="{FF2B5EF4-FFF2-40B4-BE49-F238E27FC236}">
                <a16:creationId xmlns:a16="http://schemas.microsoft.com/office/drawing/2014/main" id="{CD8E91BC-58A8-C264-0A4B-1C6E12035BFF}"/>
              </a:ext>
            </a:extLst>
          </p:cNvPr>
          <p:cNvSpPr/>
          <p:nvPr/>
        </p:nvSpPr>
        <p:spPr>
          <a:xfrm>
            <a:off x="1147446" y="1112841"/>
            <a:ext cx="7287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Þú</a:t>
            </a:r>
            <a:r>
              <a:rPr lang="en-GB" dirty="0"/>
              <a:t> </a:t>
            </a:r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afritað</a:t>
            </a:r>
            <a:r>
              <a:rPr lang="en-GB" dirty="0"/>
              <a:t> </a:t>
            </a:r>
            <a:r>
              <a:rPr lang="en-GB" dirty="0" err="1"/>
              <a:t>þessi</a:t>
            </a:r>
            <a:r>
              <a:rPr lang="en-GB" dirty="0"/>
              <a:t> </a:t>
            </a:r>
            <a:r>
              <a:rPr lang="en-GB" dirty="0" err="1"/>
              <a:t>tákn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límt</a:t>
            </a:r>
            <a:r>
              <a:rPr lang="en-GB" dirty="0"/>
              <a:t> </a:t>
            </a:r>
            <a:r>
              <a:rPr lang="en-GB" dirty="0" err="1"/>
              <a:t>þau</a:t>
            </a:r>
            <a:r>
              <a:rPr lang="en-GB" dirty="0"/>
              <a:t> inn í </a:t>
            </a:r>
            <a:r>
              <a:rPr lang="en-GB" dirty="0" err="1"/>
              <a:t>glærusýninguna</a:t>
            </a:r>
            <a:r>
              <a:rPr lang="en-GB" dirty="0"/>
              <a:t> </a:t>
            </a:r>
            <a:r>
              <a:rPr lang="en-GB" dirty="0" err="1"/>
              <a:t>þína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breytt</a:t>
            </a:r>
            <a:r>
              <a:rPr lang="en-GB" dirty="0"/>
              <a:t> </a:t>
            </a:r>
            <a:r>
              <a:rPr lang="en-GB" dirty="0" err="1"/>
              <a:t>stærðinni</a:t>
            </a:r>
            <a:r>
              <a:rPr lang="en-GB" dirty="0"/>
              <a:t> á </a:t>
            </a:r>
            <a:r>
              <a:rPr lang="en-GB" dirty="0" err="1"/>
              <a:t>táknunum</a:t>
            </a:r>
            <a:r>
              <a:rPr lang="en-GB" dirty="0"/>
              <a:t>. 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7865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9B15-B42C-CE47-8554-FE585E278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Myndir til að nota í kynningunni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DD25469-9AFF-3B41-B5B3-51138F66B85C}"/>
              </a:ext>
            </a:extLst>
          </p:cNvPr>
          <p:cNvSpPr/>
          <p:nvPr/>
        </p:nvSpPr>
        <p:spPr>
          <a:xfrm>
            <a:off x="1147446" y="1112841"/>
            <a:ext cx="7287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Þú</a:t>
            </a:r>
            <a:r>
              <a:rPr lang="en-GB" dirty="0"/>
              <a:t> </a:t>
            </a:r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afritað</a:t>
            </a:r>
            <a:r>
              <a:rPr lang="en-GB" dirty="0"/>
              <a:t> </a:t>
            </a:r>
            <a:r>
              <a:rPr lang="en-GB" dirty="0" err="1"/>
              <a:t>þessar</a:t>
            </a:r>
            <a:r>
              <a:rPr lang="en-GB" dirty="0"/>
              <a:t> </a:t>
            </a:r>
            <a:r>
              <a:rPr lang="en-GB" dirty="0" err="1"/>
              <a:t>myndir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límt</a:t>
            </a:r>
            <a:r>
              <a:rPr lang="en-GB" dirty="0"/>
              <a:t> </a:t>
            </a:r>
            <a:r>
              <a:rPr lang="en-GB" dirty="0" err="1"/>
              <a:t>þær</a:t>
            </a:r>
            <a:r>
              <a:rPr lang="en-GB" dirty="0"/>
              <a:t> inn </a:t>
            </a:r>
            <a:r>
              <a:rPr lang="en-GB" dirty="0" err="1"/>
              <a:t>í</a:t>
            </a:r>
            <a:r>
              <a:rPr lang="en-GB" dirty="0"/>
              <a:t> </a:t>
            </a:r>
            <a:r>
              <a:rPr lang="en-GB" dirty="0" err="1"/>
              <a:t>glærusýninguna</a:t>
            </a:r>
            <a:r>
              <a:rPr lang="en-GB" dirty="0"/>
              <a:t> </a:t>
            </a:r>
            <a:r>
              <a:rPr lang="en-GB" dirty="0" err="1"/>
              <a:t>þína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 err="1"/>
              <a:t>breytt</a:t>
            </a:r>
            <a:r>
              <a:rPr lang="en-GB" dirty="0"/>
              <a:t> </a:t>
            </a:r>
            <a:r>
              <a:rPr lang="en-GB" dirty="0" err="1"/>
              <a:t>stærðinni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aðlagað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þinni</a:t>
            </a:r>
            <a:r>
              <a:rPr lang="en-GB" dirty="0"/>
              <a:t> </a:t>
            </a:r>
            <a:r>
              <a:rPr lang="en-GB" dirty="0" err="1"/>
              <a:t>kynningu</a:t>
            </a:r>
            <a:r>
              <a:rPr lang="en-GB" dirty="0"/>
              <a:t>. </a:t>
            </a:r>
            <a:endParaRPr lang="en-I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3D1B680-B932-BC44-8BF6-3576D19FD169}"/>
              </a:ext>
            </a:extLst>
          </p:cNvPr>
          <p:cNvSpPr/>
          <p:nvPr/>
        </p:nvSpPr>
        <p:spPr>
          <a:xfrm>
            <a:off x="2913721" y="5857875"/>
            <a:ext cx="6058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600"/>
              </a:spcAft>
            </a:pPr>
            <a:r>
              <a:rPr lang="en-GB" sz="1400" dirty="0" err="1"/>
              <a:t>Þú</a:t>
            </a:r>
            <a:r>
              <a:rPr lang="en-GB" sz="1400" dirty="0"/>
              <a:t> </a:t>
            </a:r>
            <a:r>
              <a:rPr lang="en-GB" sz="1400" dirty="0" err="1"/>
              <a:t>finnur</a:t>
            </a:r>
            <a:r>
              <a:rPr lang="en-GB" sz="1400" dirty="0"/>
              <a:t> </a:t>
            </a:r>
            <a:r>
              <a:rPr lang="en-GB" sz="1400" dirty="0" err="1"/>
              <a:t>fleiri</a:t>
            </a:r>
            <a:r>
              <a:rPr lang="en-GB" sz="1400" dirty="0"/>
              <a:t> </a:t>
            </a:r>
            <a:r>
              <a:rPr lang="en-GB" sz="1400" dirty="0" err="1"/>
              <a:t>myndir</a:t>
            </a:r>
            <a:r>
              <a:rPr lang="en-GB" sz="1400" dirty="0"/>
              <a:t> </a:t>
            </a:r>
            <a:r>
              <a:rPr lang="en-GB" sz="1400" dirty="0" err="1"/>
              <a:t>eins</a:t>
            </a:r>
            <a:r>
              <a:rPr lang="en-GB" sz="1400" dirty="0"/>
              <a:t> og </a:t>
            </a:r>
            <a:r>
              <a:rPr lang="en-GB" sz="1400" dirty="0" err="1"/>
              <a:t>þessar</a:t>
            </a:r>
            <a:r>
              <a:rPr lang="en-GB" sz="1400" dirty="0"/>
              <a:t> á </a:t>
            </a:r>
            <a:r>
              <a:rPr lang="en-GB" sz="1400" b="1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https://hanna.reykjavik.is/</a:t>
            </a:r>
            <a:r>
              <a:rPr lang="en-GB" sz="1400" b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A7FBF8-8DCD-1844-991F-783EDB0E2097}"/>
              </a:ext>
            </a:extLst>
          </p:cNvPr>
          <p:cNvSpPr/>
          <p:nvPr/>
        </p:nvSpPr>
        <p:spPr>
          <a:xfrm>
            <a:off x="2367583" y="6227472"/>
            <a:ext cx="714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b="1" i="1" dirty="0">
                <a:solidFill>
                  <a:srgbClr val="FF0000"/>
                </a:solidFill>
              </a:rPr>
              <a:t>*Eyddu þessari glæru þegar þú hefur lokið við kynninguna þína.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DC184-87FA-0E44-869F-63D27B8074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2734" y="2077844"/>
            <a:ext cx="2194719" cy="1707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21201-D77A-7641-B7A6-A6F2826626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90497" y="1950522"/>
            <a:ext cx="1450069" cy="1961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55C01-93C4-D849-949C-7479FD9275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07293" y="1808886"/>
            <a:ext cx="1306423" cy="1976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80411-593A-3D47-9252-044D346D13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93301" y="1743564"/>
            <a:ext cx="1684223" cy="2070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78777-4D38-F34A-930C-32B2DD4CE2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48556" y="3553928"/>
            <a:ext cx="1779222" cy="2137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D5A0E-AAE5-EB44-8CD8-C982B7DE8E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07694" y="3973114"/>
            <a:ext cx="1447096" cy="16051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CA0404-FC64-634C-89D0-3A330D1353E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201831" y="3893757"/>
            <a:ext cx="1729986" cy="17365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6A73C2-314D-694B-BEB5-F9A2717747A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751528" y="3813894"/>
            <a:ext cx="2029927" cy="19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72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9B15-B42C-CE47-8554-FE585E278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Myndir til að nota í kynningunni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DD25469-9AFF-3B41-B5B3-51138F66B85C}"/>
              </a:ext>
            </a:extLst>
          </p:cNvPr>
          <p:cNvSpPr/>
          <p:nvPr/>
        </p:nvSpPr>
        <p:spPr>
          <a:xfrm>
            <a:off x="1147446" y="1112841"/>
            <a:ext cx="7287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Þú</a:t>
            </a:r>
            <a:r>
              <a:rPr lang="en-GB" dirty="0"/>
              <a:t> </a:t>
            </a:r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afritað</a:t>
            </a:r>
            <a:r>
              <a:rPr lang="en-GB" dirty="0"/>
              <a:t> </a:t>
            </a:r>
            <a:r>
              <a:rPr lang="en-GB" dirty="0" err="1"/>
              <a:t>þessar</a:t>
            </a:r>
            <a:r>
              <a:rPr lang="en-GB" dirty="0"/>
              <a:t> </a:t>
            </a:r>
            <a:r>
              <a:rPr lang="en-GB" dirty="0" err="1"/>
              <a:t>myndir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límt</a:t>
            </a:r>
            <a:r>
              <a:rPr lang="en-GB" dirty="0"/>
              <a:t> </a:t>
            </a:r>
            <a:r>
              <a:rPr lang="en-GB" dirty="0" err="1"/>
              <a:t>þær</a:t>
            </a:r>
            <a:r>
              <a:rPr lang="en-GB" dirty="0"/>
              <a:t> inn </a:t>
            </a:r>
            <a:r>
              <a:rPr lang="en-GB" dirty="0" err="1"/>
              <a:t>í</a:t>
            </a:r>
            <a:r>
              <a:rPr lang="en-GB" dirty="0"/>
              <a:t> </a:t>
            </a:r>
            <a:r>
              <a:rPr lang="en-GB" dirty="0" err="1"/>
              <a:t>glærusýninguna</a:t>
            </a:r>
            <a:r>
              <a:rPr lang="en-GB" dirty="0"/>
              <a:t> </a:t>
            </a:r>
            <a:r>
              <a:rPr lang="en-GB" dirty="0" err="1"/>
              <a:t>þína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 err="1"/>
              <a:t>breytt</a:t>
            </a:r>
            <a:r>
              <a:rPr lang="en-GB" dirty="0"/>
              <a:t> </a:t>
            </a:r>
            <a:r>
              <a:rPr lang="en-GB" dirty="0" err="1"/>
              <a:t>stærðinni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aðlagað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þinni</a:t>
            </a:r>
            <a:r>
              <a:rPr lang="en-GB" dirty="0"/>
              <a:t> </a:t>
            </a:r>
            <a:r>
              <a:rPr lang="en-GB" dirty="0" err="1"/>
              <a:t>kynningu</a:t>
            </a:r>
            <a:r>
              <a:rPr lang="en-GB" dirty="0"/>
              <a:t>. </a:t>
            </a:r>
            <a:endParaRPr lang="en-I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3D1B680-B932-BC44-8BF6-3576D19FD169}"/>
              </a:ext>
            </a:extLst>
          </p:cNvPr>
          <p:cNvSpPr/>
          <p:nvPr/>
        </p:nvSpPr>
        <p:spPr>
          <a:xfrm>
            <a:off x="2913720" y="581104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1600"/>
              </a:spcAft>
            </a:pPr>
            <a:r>
              <a:rPr lang="en-GB" sz="1400" dirty="0" err="1"/>
              <a:t>Þú</a:t>
            </a:r>
            <a:r>
              <a:rPr lang="en-GB" sz="1400" dirty="0"/>
              <a:t> </a:t>
            </a:r>
            <a:r>
              <a:rPr lang="en-GB" sz="1400" dirty="0" err="1"/>
              <a:t>finnur</a:t>
            </a:r>
            <a:r>
              <a:rPr lang="en-GB" sz="1400" dirty="0"/>
              <a:t> </a:t>
            </a:r>
            <a:r>
              <a:rPr lang="en-GB" sz="1400" dirty="0" err="1"/>
              <a:t>fleiri</a:t>
            </a:r>
            <a:r>
              <a:rPr lang="en-GB" sz="1400" dirty="0"/>
              <a:t> </a:t>
            </a:r>
            <a:r>
              <a:rPr lang="en-GB" sz="1400" dirty="0" err="1"/>
              <a:t>myndir</a:t>
            </a:r>
            <a:r>
              <a:rPr lang="en-GB" sz="1400" dirty="0"/>
              <a:t> </a:t>
            </a:r>
            <a:r>
              <a:rPr lang="en-GB" sz="1400" dirty="0" err="1"/>
              <a:t>eins</a:t>
            </a:r>
            <a:r>
              <a:rPr lang="en-GB" sz="1400" dirty="0"/>
              <a:t> og </a:t>
            </a:r>
            <a:r>
              <a:rPr lang="en-GB" sz="1400" dirty="0" err="1"/>
              <a:t>þessar</a:t>
            </a:r>
            <a:r>
              <a:rPr lang="en-GB" sz="1400" dirty="0"/>
              <a:t> á </a:t>
            </a:r>
            <a:r>
              <a:rPr lang="en-GB" sz="1400" b="1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https://hanna.reykjavik.is/</a:t>
            </a:r>
            <a:r>
              <a:rPr lang="en-GB" sz="1400" b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A7FBF8-8DCD-1844-991F-783EDB0E2097}"/>
              </a:ext>
            </a:extLst>
          </p:cNvPr>
          <p:cNvSpPr/>
          <p:nvPr/>
        </p:nvSpPr>
        <p:spPr>
          <a:xfrm>
            <a:off x="2367583" y="6227472"/>
            <a:ext cx="714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b="1" i="1" dirty="0">
                <a:solidFill>
                  <a:srgbClr val="FF0000"/>
                </a:solidFill>
              </a:rPr>
              <a:t>*Eyddu þessari glæru þegar þú hefur lokið við kynninguna þína.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DC184-87FA-0E44-869F-63D27B807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14" y="2077844"/>
            <a:ext cx="2288560" cy="1707266"/>
          </a:xfrm>
          <a:prstGeom prst="rect">
            <a:avLst/>
          </a:prstGeom>
        </p:spPr>
      </p:pic>
      <p:pic>
        <p:nvPicPr>
          <p:cNvPr id="6" name="Picture 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EBA21201-D77A-7641-B7A6-A6F282662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723" y="1950522"/>
            <a:ext cx="2461617" cy="196190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D055C01-93C4-D849-949C-7479FD927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515" y="2256949"/>
            <a:ext cx="2141781" cy="1528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80411-593A-3D47-9252-044D346D1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645" y="2228162"/>
            <a:ext cx="2729315" cy="15857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78777-4D38-F34A-930C-32B2DD4CE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814" y="4116962"/>
            <a:ext cx="2395977" cy="1574157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E6D5A0E-AAE5-EB44-8CD8-C982B7DE8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691" y="4229814"/>
            <a:ext cx="2243679" cy="1348451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4CA0404-FC64-634C-89D0-3A330D1353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177727"/>
            <a:ext cx="2224538" cy="1452623"/>
          </a:xfrm>
          <a:prstGeom prst="rect">
            <a:avLst/>
          </a:prstGeom>
        </p:spPr>
      </p:pic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56A73C2-314D-694B-BEB5-F9A2717747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0863" y="4059856"/>
            <a:ext cx="2474877" cy="17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06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þema">
  <a:themeElements>
    <a:clrScheme name="Custom 2">
      <a:dk1>
        <a:srgbClr val="000000"/>
      </a:dk1>
      <a:lt1>
        <a:srgbClr val="FFFFFF"/>
      </a:lt1>
      <a:dk2>
        <a:srgbClr val="53DAFF"/>
      </a:dk2>
      <a:lt2>
        <a:srgbClr val="FEFFFE"/>
      </a:lt2>
      <a:accent1>
        <a:srgbClr val="53DAFF"/>
      </a:accent1>
      <a:accent2>
        <a:srgbClr val="F77157"/>
      </a:accent2>
      <a:accent3>
        <a:srgbClr val="FFD658"/>
      </a:accent3>
      <a:accent4>
        <a:srgbClr val="53DAFF"/>
      </a:accent4>
      <a:accent5>
        <a:srgbClr val="F77157"/>
      </a:accent5>
      <a:accent6>
        <a:srgbClr val="FFD658"/>
      </a:accent6>
      <a:hlink>
        <a:srgbClr val="FEFFFE"/>
      </a:hlink>
      <a:folHlink>
        <a:srgbClr val="FEFF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ykjavik Template Lifandi 2022" id="{48184DDD-E433-444F-A76C-6D216E0BC378}" vid="{03EEE074-0149-4D4D-9304-F02637093C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Reykjavik_Template_Lifandi_2022 - Menntastefna</Template>
  <TotalTime>37</TotalTime>
  <Words>571</Words>
  <Application>Microsoft Office PowerPoint</Application>
  <PresentationFormat>Víðskjár</PresentationFormat>
  <Paragraphs>55</Paragraphs>
  <Slides>10</Slides>
  <Notes>1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2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Office-þema</vt:lpstr>
      <vt:lpstr>Verkefnið okkar</vt:lpstr>
      <vt:lpstr>Innihald þessa sniðmáts</vt:lpstr>
      <vt:lpstr>Leiðbeiningar fyrir notkun</vt:lpstr>
      <vt:lpstr>Hönnunarstaðlar </vt:lpstr>
      <vt:lpstr>Menntastefnu tákn til að nota í kynningunni</vt:lpstr>
      <vt:lpstr>Menntastefnu tákn til að nota í kynningunni</vt:lpstr>
      <vt:lpstr>Menntastefnu tákn til að nota í kynningunni</vt:lpstr>
      <vt:lpstr>Myndir til að nota í kynningunni</vt:lpstr>
      <vt:lpstr>Myndir til að nota í kynningunni</vt:lpstr>
      <vt:lpstr>PowerPoint-kynning</vt:lpstr>
    </vt:vector>
  </TitlesOfParts>
  <Company>Reykjavíkurborg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Verkefnið okkar</dc:title>
  <dc:creator>Hjörtur Ágústsson</dc:creator>
  <cp:lastModifiedBy>Hjörtur Ágústsson</cp:lastModifiedBy>
  <cp:revision>2</cp:revision>
  <dcterms:created xsi:type="dcterms:W3CDTF">2023-01-19T20:24:44Z</dcterms:created>
  <dcterms:modified xsi:type="dcterms:W3CDTF">2023-02-08T14:18:00Z</dcterms:modified>
</cp:coreProperties>
</file>